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0693400" cy="7562850"/>
  <p:notesSz cx="10693400" cy="7562850"/>
  <p:defaultTextStyle>
    <a:defPPr>
      <a:defRPr kern="0"/>
    </a:defPPr>
  </p:defaultTextStyle>
  <p:embeddedFontLst>
    <p:embeddedFont>
      <p:font typeface="Consolas" panose="00000000000000000000" pitchFamily="49" charset="1"/>
      <p:bold r:id="rId41"/>
    </p:embeddedFont>
    <p:embeddedFont>
      <p:font typeface="Malgun Gothic" panose="00000000000000000000" pitchFamily="34" charset="1"/>
      <p:bold r:id="rId40"/>
    </p:embeddedFont>
    <p:embeddedFont>
      <p:font typeface="Times New Roman" panose="00000000000000000000" pitchFamily="18" charset="1"/>
      <p:regular r:id="rId39"/>
    </p:embeddedFont>
    <p:embeddedFont>
      <p:font typeface="Wingdings" panose="00000000000000000000" pitchFamily="2" charset="2"/>
      <p:regular r:id="rId4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font" Target="fonts/font1.fntdata"/><Relationship Id="rId40" Type="http://schemas.openxmlformats.org/officeDocument/2006/relationships/font" Target="fonts/font2.fntdata"/><Relationship Id="rId41" Type="http://schemas.openxmlformats.org/officeDocument/2006/relationships/font" Target="fonts/font3.fntdata"/><Relationship Id="rId42" Type="http://schemas.openxmlformats.org/officeDocument/2006/relationships/font" Target="fonts/font4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39" y="772668"/>
            <a:ext cx="1941575" cy="26212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59208" y="826936"/>
            <a:ext cx="696595" cy="126364"/>
          </a:xfrm>
          <a:custGeom>
            <a:avLst/>
            <a:gdLst/>
            <a:ahLst/>
            <a:cxnLst/>
            <a:rect l="l" t="t" r="r" b="b"/>
            <a:pathLst>
              <a:path w="696594" h="126365">
                <a:moveTo>
                  <a:pt x="18237" y="116273"/>
                </a:moveTo>
                <a:lnTo>
                  <a:pt x="0" y="116273"/>
                </a:lnTo>
                <a:lnTo>
                  <a:pt x="0" y="8449"/>
                </a:lnTo>
                <a:lnTo>
                  <a:pt x="42244" y="8449"/>
                </a:lnTo>
                <a:lnTo>
                  <a:pt x="57417" y="10605"/>
                </a:lnTo>
                <a:lnTo>
                  <a:pt x="68177" y="16948"/>
                </a:lnTo>
                <a:lnTo>
                  <a:pt x="72967" y="24675"/>
                </a:lnTo>
                <a:lnTo>
                  <a:pt x="18237" y="24675"/>
                </a:lnTo>
                <a:lnTo>
                  <a:pt x="18237" y="60350"/>
                </a:lnTo>
                <a:lnTo>
                  <a:pt x="71549" y="60350"/>
                </a:lnTo>
                <a:lnTo>
                  <a:pt x="66526" y="65183"/>
                </a:lnTo>
                <a:lnTo>
                  <a:pt x="58605" y="67949"/>
                </a:lnTo>
                <a:lnTo>
                  <a:pt x="65422" y="69704"/>
                </a:lnTo>
                <a:lnTo>
                  <a:pt x="70289" y="73772"/>
                </a:lnTo>
                <a:lnTo>
                  <a:pt x="71619" y="76576"/>
                </a:lnTo>
                <a:lnTo>
                  <a:pt x="18237" y="76576"/>
                </a:lnTo>
                <a:lnTo>
                  <a:pt x="18237" y="116273"/>
                </a:lnTo>
                <a:close/>
              </a:path>
              <a:path w="696594" h="126365">
                <a:moveTo>
                  <a:pt x="71549" y="60350"/>
                </a:moveTo>
                <a:lnTo>
                  <a:pt x="39830" y="60350"/>
                </a:lnTo>
                <a:lnTo>
                  <a:pt x="47439" y="59279"/>
                </a:lnTo>
                <a:lnTo>
                  <a:pt x="53326" y="56008"/>
                </a:lnTo>
                <a:lnTo>
                  <a:pt x="57125" y="50448"/>
                </a:lnTo>
                <a:lnTo>
                  <a:pt x="58472" y="42512"/>
                </a:lnTo>
                <a:lnTo>
                  <a:pt x="57125" y="34576"/>
                </a:lnTo>
                <a:lnTo>
                  <a:pt x="53326" y="29017"/>
                </a:lnTo>
                <a:lnTo>
                  <a:pt x="47439" y="25745"/>
                </a:lnTo>
                <a:lnTo>
                  <a:pt x="39830" y="24675"/>
                </a:lnTo>
                <a:lnTo>
                  <a:pt x="72967" y="24675"/>
                </a:lnTo>
                <a:lnTo>
                  <a:pt x="74587" y="27289"/>
                </a:lnTo>
                <a:lnTo>
                  <a:pt x="76710" y="41439"/>
                </a:lnTo>
                <a:lnTo>
                  <a:pt x="75579" y="51773"/>
                </a:lnTo>
                <a:lnTo>
                  <a:pt x="72184" y="59739"/>
                </a:lnTo>
                <a:lnTo>
                  <a:pt x="71549" y="60350"/>
                </a:lnTo>
                <a:close/>
              </a:path>
              <a:path w="696594" h="126365">
                <a:moveTo>
                  <a:pt x="77649" y="116273"/>
                </a:moveTo>
                <a:lnTo>
                  <a:pt x="59143" y="116273"/>
                </a:lnTo>
                <a:lnTo>
                  <a:pt x="58338" y="113859"/>
                </a:lnTo>
                <a:lnTo>
                  <a:pt x="57802" y="110775"/>
                </a:lnTo>
                <a:lnTo>
                  <a:pt x="57526" y="106887"/>
                </a:lnTo>
                <a:lnTo>
                  <a:pt x="56863" y="94413"/>
                </a:lnTo>
                <a:lnTo>
                  <a:pt x="55463" y="86194"/>
                </a:lnTo>
                <a:lnTo>
                  <a:pt x="52203" y="80666"/>
                </a:lnTo>
                <a:lnTo>
                  <a:pt x="46679" y="77552"/>
                </a:lnTo>
                <a:lnTo>
                  <a:pt x="38489" y="76576"/>
                </a:lnTo>
                <a:lnTo>
                  <a:pt x="71619" y="76576"/>
                </a:lnTo>
                <a:lnTo>
                  <a:pt x="73372" y="80271"/>
                </a:lnTo>
                <a:lnTo>
                  <a:pt x="74833" y="89318"/>
                </a:lnTo>
                <a:lnTo>
                  <a:pt x="75771" y="102193"/>
                </a:lnTo>
                <a:lnTo>
                  <a:pt x="76040" y="106887"/>
                </a:lnTo>
                <a:lnTo>
                  <a:pt x="77649" y="116273"/>
                </a:lnTo>
                <a:close/>
              </a:path>
              <a:path w="696594" h="126365">
                <a:moveTo>
                  <a:pt x="184670" y="122845"/>
                </a:moveTo>
                <a:lnTo>
                  <a:pt x="167774" y="122845"/>
                </a:lnTo>
                <a:lnTo>
                  <a:pt x="167774" y="63969"/>
                </a:lnTo>
                <a:lnTo>
                  <a:pt x="144036" y="63969"/>
                </a:lnTo>
                <a:lnTo>
                  <a:pt x="144036" y="48548"/>
                </a:lnTo>
                <a:lnTo>
                  <a:pt x="167774" y="48548"/>
                </a:lnTo>
                <a:lnTo>
                  <a:pt x="167774" y="804"/>
                </a:lnTo>
                <a:lnTo>
                  <a:pt x="184670" y="804"/>
                </a:lnTo>
                <a:lnTo>
                  <a:pt x="184670" y="122845"/>
                </a:lnTo>
                <a:close/>
              </a:path>
              <a:path w="696594" h="126365">
                <a:moveTo>
                  <a:pt x="148058" y="116139"/>
                </a:moveTo>
                <a:lnTo>
                  <a:pt x="107557" y="116139"/>
                </a:lnTo>
                <a:lnTo>
                  <a:pt x="107557" y="2145"/>
                </a:lnTo>
                <a:lnTo>
                  <a:pt x="153824" y="2145"/>
                </a:lnTo>
                <a:lnTo>
                  <a:pt x="153824" y="17701"/>
                </a:lnTo>
                <a:lnTo>
                  <a:pt x="124454" y="17701"/>
                </a:lnTo>
                <a:lnTo>
                  <a:pt x="124454" y="100718"/>
                </a:lnTo>
                <a:lnTo>
                  <a:pt x="160396" y="100718"/>
                </a:lnTo>
                <a:lnTo>
                  <a:pt x="160396" y="113189"/>
                </a:lnTo>
                <a:lnTo>
                  <a:pt x="155166" y="115334"/>
                </a:lnTo>
                <a:lnTo>
                  <a:pt x="148058" y="116139"/>
                </a:lnTo>
                <a:close/>
              </a:path>
              <a:path w="696594" h="126365">
                <a:moveTo>
                  <a:pt x="160396" y="100718"/>
                </a:moveTo>
                <a:lnTo>
                  <a:pt x="145645" y="100718"/>
                </a:lnTo>
                <a:lnTo>
                  <a:pt x="152351" y="100315"/>
                </a:lnTo>
                <a:lnTo>
                  <a:pt x="160396" y="98438"/>
                </a:lnTo>
                <a:lnTo>
                  <a:pt x="160396" y="100718"/>
                </a:lnTo>
                <a:close/>
              </a:path>
              <a:path w="696594" h="126365">
                <a:moveTo>
                  <a:pt x="210017" y="124320"/>
                </a:moveTo>
                <a:lnTo>
                  <a:pt x="193121" y="124320"/>
                </a:lnTo>
                <a:lnTo>
                  <a:pt x="193121" y="0"/>
                </a:lnTo>
                <a:lnTo>
                  <a:pt x="210017" y="0"/>
                </a:lnTo>
                <a:lnTo>
                  <a:pt x="210017" y="124320"/>
                </a:lnTo>
                <a:close/>
              </a:path>
              <a:path w="696594" h="126365">
                <a:moveTo>
                  <a:pt x="266747" y="117480"/>
                </a:moveTo>
                <a:lnTo>
                  <a:pt x="245961" y="117480"/>
                </a:lnTo>
                <a:lnTo>
                  <a:pt x="238451" y="114396"/>
                </a:lnTo>
                <a:lnTo>
                  <a:pt x="224021" y="75091"/>
                </a:lnTo>
                <a:lnTo>
                  <a:pt x="223564" y="58874"/>
                </a:lnTo>
                <a:lnTo>
                  <a:pt x="224021" y="42657"/>
                </a:lnTo>
                <a:lnTo>
                  <a:pt x="238451" y="3352"/>
                </a:lnTo>
                <a:lnTo>
                  <a:pt x="245961" y="0"/>
                </a:lnTo>
                <a:lnTo>
                  <a:pt x="266747" y="0"/>
                </a:lnTo>
                <a:lnTo>
                  <a:pt x="274123" y="3352"/>
                </a:lnTo>
                <a:lnTo>
                  <a:pt x="279219" y="9521"/>
                </a:lnTo>
                <a:lnTo>
                  <a:pt x="282517" y="15287"/>
                </a:lnTo>
                <a:lnTo>
                  <a:pt x="253336" y="15287"/>
                </a:lnTo>
                <a:lnTo>
                  <a:pt x="249580" y="17030"/>
                </a:lnTo>
                <a:lnTo>
                  <a:pt x="240729" y="58874"/>
                </a:lnTo>
                <a:lnTo>
                  <a:pt x="241035" y="71567"/>
                </a:lnTo>
                <a:lnTo>
                  <a:pt x="253336" y="102327"/>
                </a:lnTo>
                <a:lnTo>
                  <a:pt x="282594" y="102327"/>
                </a:lnTo>
                <a:lnTo>
                  <a:pt x="279219" y="108226"/>
                </a:lnTo>
                <a:lnTo>
                  <a:pt x="274123" y="114396"/>
                </a:lnTo>
                <a:lnTo>
                  <a:pt x="266747" y="117480"/>
                </a:lnTo>
                <a:close/>
              </a:path>
              <a:path w="696594" h="126365">
                <a:moveTo>
                  <a:pt x="282594" y="102327"/>
                </a:moveTo>
                <a:lnTo>
                  <a:pt x="259372" y="102327"/>
                </a:lnTo>
                <a:lnTo>
                  <a:pt x="263127" y="100583"/>
                </a:lnTo>
                <a:lnTo>
                  <a:pt x="265541" y="97499"/>
                </a:lnTo>
                <a:lnTo>
                  <a:pt x="268697" y="91219"/>
                </a:lnTo>
                <a:lnTo>
                  <a:pt x="270671" y="82462"/>
                </a:lnTo>
                <a:lnTo>
                  <a:pt x="271689" y="71567"/>
                </a:lnTo>
                <a:lnTo>
                  <a:pt x="271979" y="58874"/>
                </a:lnTo>
                <a:lnTo>
                  <a:pt x="271689" y="46183"/>
                </a:lnTo>
                <a:lnTo>
                  <a:pt x="259372" y="15287"/>
                </a:lnTo>
                <a:lnTo>
                  <a:pt x="282517" y="15287"/>
                </a:lnTo>
                <a:lnTo>
                  <a:pt x="284051" y="17968"/>
                </a:lnTo>
                <a:lnTo>
                  <a:pt x="287098" y="29018"/>
                </a:lnTo>
                <a:lnTo>
                  <a:pt x="288687" y="42657"/>
                </a:lnTo>
                <a:lnTo>
                  <a:pt x="289143" y="58874"/>
                </a:lnTo>
                <a:lnTo>
                  <a:pt x="288687" y="75091"/>
                </a:lnTo>
                <a:lnTo>
                  <a:pt x="287098" y="88730"/>
                </a:lnTo>
                <a:lnTo>
                  <a:pt x="284051" y="99779"/>
                </a:lnTo>
                <a:lnTo>
                  <a:pt x="282594" y="102327"/>
                </a:lnTo>
                <a:close/>
              </a:path>
              <a:path w="696594" h="126365">
                <a:moveTo>
                  <a:pt x="324817" y="124320"/>
                </a:moveTo>
                <a:lnTo>
                  <a:pt x="307518" y="124320"/>
                </a:lnTo>
                <a:lnTo>
                  <a:pt x="307518" y="0"/>
                </a:lnTo>
                <a:lnTo>
                  <a:pt x="324817" y="0"/>
                </a:lnTo>
                <a:lnTo>
                  <a:pt x="324817" y="124320"/>
                </a:lnTo>
                <a:close/>
              </a:path>
              <a:path w="696594" h="126365">
                <a:moveTo>
                  <a:pt x="440154" y="124320"/>
                </a:moveTo>
                <a:lnTo>
                  <a:pt x="422855" y="124320"/>
                </a:lnTo>
                <a:lnTo>
                  <a:pt x="422855" y="64372"/>
                </a:lnTo>
                <a:lnTo>
                  <a:pt x="399921" y="64372"/>
                </a:lnTo>
                <a:lnTo>
                  <a:pt x="399921" y="48950"/>
                </a:lnTo>
                <a:lnTo>
                  <a:pt x="422855" y="48950"/>
                </a:lnTo>
                <a:lnTo>
                  <a:pt x="422855" y="0"/>
                </a:lnTo>
                <a:lnTo>
                  <a:pt x="440154" y="0"/>
                </a:lnTo>
                <a:lnTo>
                  <a:pt x="440154" y="124320"/>
                </a:lnTo>
                <a:close/>
              </a:path>
              <a:path w="696594" h="126365">
                <a:moveTo>
                  <a:pt x="387582" y="116139"/>
                </a:moveTo>
                <a:lnTo>
                  <a:pt x="340376" y="116139"/>
                </a:lnTo>
                <a:lnTo>
                  <a:pt x="340376" y="2145"/>
                </a:lnTo>
                <a:lnTo>
                  <a:pt x="401395" y="2145"/>
                </a:lnTo>
                <a:lnTo>
                  <a:pt x="401395" y="17701"/>
                </a:lnTo>
                <a:lnTo>
                  <a:pt x="357541" y="17701"/>
                </a:lnTo>
                <a:lnTo>
                  <a:pt x="357541" y="50828"/>
                </a:lnTo>
                <a:lnTo>
                  <a:pt x="396299" y="50828"/>
                </a:lnTo>
                <a:lnTo>
                  <a:pt x="396299" y="66249"/>
                </a:lnTo>
                <a:lnTo>
                  <a:pt x="357541" y="66249"/>
                </a:lnTo>
                <a:lnTo>
                  <a:pt x="357541" y="100718"/>
                </a:lnTo>
                <a:lnTo>
                  <a:pt x="413197" y="100718"/>
                </a:lnTo>
                <a:lnTo>
                  <a:pt x="413197" y="112652"/>
                </a:lnTo>
                <a:lnTo>
                  <a:pt x="408157" y="114215"/>
                </a:lnTo>
                <a:lnTo>
                  <a:pt x="402150" y="115301"/>
                </a:lnTo>
                <a:lnTo>
                  <a:pt x="395262" y="115934"/>
                </a:lnTo>
                <a:lnTo>
                  <a:pt x="387582" y="116139"/>
                </a:lnTo>
                <a:close/>
              </a:path>
              <a:path w="696594" h="126365">
                <a:moveTo>
                  <a:pt x="413197" y="100718"/>
                </a:moveTo>
                <a:lnTo>
                  <a:pt x="396032" y="100718"/>
                </a:lnTo>
                <a:lnTo>
                  <a:pt x="404347" y="100047"/>
                </a:lnTo>
                <a:lnTo>
                  <a:pt x="413197" y="97901"/>
                </a:lnTo>
                <a:lnTo>
                  <a:pt x="413197" y="100718"/>
                </a:lnTo>
                <a:close/>
              </a:path>
              <a:path w="696594" h="126365">
                <a:moveTo>
                  <a:pt x="580569" y="56862"/>
                </a:moveTo>
                <a:lnTo>
                  <a:pt x="484278" y="56862"/>
                </a:lnTo>
                <a:lnTo>
                  <a:pt x="484278" y="1475"/>
                </a:lnTo>
                <a:lnTo>
                  <a:pt x="501443" y="1475"/>
                </a:lnTo>
                <a:lnTo>
                  <a:pt x="501443" y="15556"/>
                </a:lnTo>
                <a:lnTo>
                  <a:pt x="580569" y="15556"/>
                </a:lnTo>
                <a:lnTo>
                  <a:pt x="580569" y="30576"/>
                </a:lnTo>
                <a:lnTo>
                  <a:pt x="501443" y="30576"/>
                </a:lnTo>
                <a:lnTo>
                  <a:pt x="501443" y="41977"/>
                </a:lnTo>
                <a:lnTo>
                  <a:pt x="580569" y="41977"/>
                </a:lnTo>
                <a:lnTo>
                  <a:pt x="580569" y="56862"/>
                </a:lnTo>
                <a:close/>
              </a:path>
              <a:path w="696594" h="126365">
                <a:moveTo>
                  <a:pt x="580569" y="15556"/>
                </a:moveTo>
                <a:lnTo>
                  <a:pt x="563270" y="15556"/>
                </a:lnTo>
                <a:lnTo>
                  <a:pt x="563270" y="1475"/>
                </a:lnTo>
                <a:lnTo>
                  <a:pt x="580569" y="1475"/>
                </a:lnTo>
                <a:lnTo>
                  <a:pt x="580569" y="15556"/>
                </a:lnTo>
                <a:close/>
              </a:path>
              <a:path w="696594" h="126365">
                <a:moveTo>
                  <a:pt x="580569" y="41977"/>
                </a:moveTo>
                <a:lnTo>
                  <a:pt x="563270" y="41977"/>
                </a:lnTo>
                <a:lnTo>
                  <a:pt x="563270" y="30576"/>
                </a:lnTo>
                <a:lnTo>
                  <a:pt x="580569" y="30576"/>
                </a:lnTo>
                <a:lnTo>
                  <a:pt x="580569" y="41977"/>
                </a:lnTo>
                <a:close/>
              </a:path>
              <a:path w="696594" h="126365">
                <a:moveTo>
                  <a:pt x="588481" y="80331"/>
                </a:moveTo>
                <a:lnTo>
                  <a:pt x="476231" y="80331"/>
                </a:lnTo>
                <a:lnTo>
                  <a:pt x="476231" y="65312"/>
                </a:lnTo>
                <a:lnTo>
                  <a:pt x="588481" y="65312"/>
                </a:lnTo>
                <a:lnTo>
                  <a:pt x="588481" y="80331"/>
                </a:lnTo>
                <a:close/>
              </a:path>
              <a:path w="696594" h="126365">
                <a:moveTo>
                  <a:pt x="542347" y="100850"/>
                </a:moveTo>
                <a:lnTo>
                  <a:pt x="525182" y="100850"/>
                </a:lnTo>
                <a:lnTo>
                  <a:pt x="525182" y="80331"/>
                </a:lnTo>
                <a:lnTo>
                  <a:pt x="542347" y="80331"/>
                </a:lnTo>
                <a:lnTo>
                  <a:pt x="542347" y="100850"/>
                </a:lnTo>
                <a:close/>
              </a:path>
              <a:path w="696594" h="126365">
                <a:moveTo>
                  <a:pt x="582715" y="124856"/>
                </a:moveTo>
                <a:lnTo>
                  <a:pt x="484278" y="124856"/>
                </a:lnTo>
                <a:lnTo>
                  <a:pt x="484278" y="88916"/>
                </a:lnTo>
                <a:lnTo>
                  <a:pt x="501443" y="88916"/>
                </a:lnTo>
                <a:lnTo>
                  <a:pt x="501443" y="109569"/>
                </a:lnTo>
                <a:lnTo>
                  <a:pt x="582715" y="109569"/>
                </a:lnTo>
                <a:lnTo>
                  <a:pt x="582715" y="124856"/>
                </a:lnTo>
                <a:close/>
              </a:path>
              <a:path w="696594" h="126365">
                <a:moveTo>
                  <a:pt x="696576" y="72955"/>
                </a:moveTo>
                <a:lnTo>
                  <a:pt x="679277" y="72955"/>
                </a:lnTo>
                <a:lnTo>
                  <a:pt x="679277" y="36611"/>
                </a:lnTo>
                <a:lnTo>
                  <a:pt x="652723" y="36611"/>
                </a:lnTo>
                <a:lnTo>
                  <a:pt x="652723" y="21457"/>
                </a:lnTo>
                <a:lnTo>
                  <a:pt x="679277" y="21457"/>
                </a:lnTo>
                <a:lnTo>
                  <a:pt x="679277" y="0"/>
                </a:lnTo>
                <a:lnTo>
                  <a:pt x="696576" y="0"/>
                </a:lnTo>
                <a:lnTo>
                  <a:pt x="696576" y="72955"/>
                </a:lnTo>
                <a:close/>
              </a:path>
              <a:path w="696594" h="126365">
                <a:moveTo>
                  <a:pt x="591165" y="71346"/>
                </a:moveTo>
                <a:lnTo>
                  <a:pt x="591165" y="55522"/>
                </a:lnTo>
                <a:lnTo>
                  <a:pt x="602131" y="50461"/>
                </a:lnTo>
                <a:lnTo>
                  <a:pt x="610695" y="42597"/>
                </a:lnTo>
                <a:lnTo>
                  <a:pt x="616267" y="32041"/>
                </a:lnTo>
                <a:lnTo>
                  <a:pt x="618256" y="18909"/>
                </a:lnTo>
                <a:lnTo>
                  <a:pt x="618256" y="804"/>
                </a:lnTo>
                <a:lnTo>
                  <a:pt x="635421" y="804"/>
                </a:lnTo>
                <a:lnTo>
                  <a:pt x="635421" y="18909"/>
                </a:lnTo>
                <a:lnTo>
                  <a:pt x="637487" y="32134"/>
                </a:lnTo>
                <a:lnTo>
                  <a:pt x="643199" y="42228"/>
                </a:lnTo>
                <a:lnTo>
                  <a:pt x="649760" y="47742"/>
                </a:lnTo>
                <a:lnTo>
                  <a:pt x="627058" y="47742"/>
                </a:lnTo>
                <a:lnTo>
                  <a:pt x="622149" y="55372"/>
                </a:lnTo>
                <a:lnTo>
                  <a:pt x="614359" y="62109"/>
                </a:lnTo>
                <a:lnTo>
                  <a:pt x="603946" y="67563"/>
                </a:lnTo>
                <a:lnTo>
                  <a:pt x="591165" y="71346"/>
                </a:lnTo>
                <a:close/>
              </a:path>
              <a:path w="696594" h="126365">
                <a:moveTo>
                  <a:pt x="662645" y="69870"/>
                </a:moveTo>
                <a:lnTo>
                  <a:pt x="650190" y="66375"/>
                </a:lnTo>
                <a:lnTo>
                  <a:pt x="639942" y="61321"/>
                </a:lnTo>
                <a:lnTo>
                  <a:pt x="632149" y="55009"/>
                </a:lnTo>
                <a:lnTo>
                  <a:pt x="627058" y="47742"/>
                </a:lnTo>
                <a:lnTo>
                  <a:pt x="649760" y="47742"/>
                </a:lnTo>
                <a:lnTo>
                  <a:pt x="651828" y="49481"/>
                </a:lnTo>
                <a:lnTo>
                  <a:pt x="662645" y="54181"/>
                </a:lnTo>
                <a:lnTo>
                  <a:pt x="662645" y="69870"/>
                </a:lnTo>
                <a:close/>
              </a:path>
              <a:path w="696594" h="126365">
                <a:moveTo>
                  <a:pt x="696576" y="126332"/>
                </a:moveTo>
                <a:lnTo>
                  <a:pt x="679277" y="126332"/>
                </a:lnTo>
                <a:lnTo>
                  <a:pt x="679277" y="93608"/>
                </a:lnTo>
                <a:lnTo>
                  <a:pt x="601492" y="93608"/>
                </a:lnTo>
                <a:lnTo>
                  <a:pt x="601492" y="78187"/>
                </a:lnTo>
                <a:lnTo>
                  <a:pt x="696576" y="78187"/>
                </a:lnTo>
                <a:lnTo>
                  <a:pt x="696576" y="126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72668"/>
            <a:ext cx="10692384" cy="60152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39139" y="2321991"/>
            <a:ext cx="9015120" cy="345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39" y="772668"/>
            <a:ext cx="1941575" cy="26212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59208" y="826936"/>
            <a:ext cx="696595" cy="126364"/>
          </a:xfrm>
          <a:custGeom>
            <a:avLst/>
            <a:gdLst/>
            <a:ahLst/>
            <a:cxnLst/>
            <a:rect l="l" t="t" r="r" b="b"/>
            <a:pathLst>
              <a:path w="696594" h="126365">
                <a:moveTo>
                  <a:pt x="18237" y="116273"/>
                </a:moveTo>
                <a:lnTo>
                  <a:pt x="0" y="116273"/>
                </a:lnTo>
                <a:lnTo>
                  <a:pt x="0" y="8449"/>
                </a:lnTo>
                <a:lnTo>
                  <a:pt x="42244" y="8449"/>
                </a:lnTo>
                <a:lnTo>
                  <a:pt x="57417" y="10605"/>
                </a:lnTo>
                <a:lnTo>
                  <a:pt x="68177" y="16948"/>
                </a:lnTo>
                <a:lnTo>
                  <a:pt x="72967" y="24675"/>
                </a:lnTo>
                <a:lnTo>
                  <a:pt x="18237" y="24675"/>
                </a:lnTo>
                <a:lnTo>
                  <a:pt x="18237" y="60350"/>
                </a:lnTo>
                <a:lnTo>
                  <a:pt x="71549" y="60350"/>
                </a:lnTo>
                <a:lnTo>
                  <a:pt x="66526" y="65183"/>
                </a:lnTo>
                <a:lnTo>
                  <a:pt x="58605" y="67949"/>
                </a:lnTo>
                <a:lnTo>
                  <a:pt x="65422" y="69704"/>
                </a:lnTo>
                <a:lnTo>
                  <a:pt x="70289" y="73772"/>
                </a:lnTo>
                <a:lnTo>
                  <a:pt x="71619" y="76576"/>
                </a:lnTo>
                <a:lnTo>
                  <a:pt x="18237" y="76576"/>
                </a:lnTo>
                <a:lnTo>
                  <a:pt x="18237" y="116273"/>
                </a:lnTo>
                <a:close/>
              </a:path>
              <a:path w="696594" h="126365">
                <a:moveTo>
                  <a:pt x="71549" y="60350"/>
                </a:moveTo>
                <a:lnTo>
                  <a:pt x="39830" y="60350"/>
                </a:lnTo>
                <a:lnTo>
                  <a:pt x="47439" y="59279"/>
                </a:lnTo>
                <a:lnTo>
                  <a:pt x="53326" y="56008"/>
                </a:lnTo>
                <a:lnTo>
                  <a:pt x="57125" y="50448"/>
                </a:lnTo>
                <a:lnTo>
                  <a:pt x="58472" y="42512"/>
                </a:lnTo>
                <a:lnTo>
                  <a:pt x="57125" y="34576"/>
                </a:lnTo>
                <a:lnTo>
                  <a:pt x="53326" y="29017"/>
                </a:lnTo>
                <a:lnTo>
                  <a:pt x="47439" y="25745"/>
                </a:lnTo>
                <a:lnTo>
                  <a:pt x="39830" y="24675"/>
                </a:lnTo>
                <a:lnTo>
                  <a:pt x="72967" y="24675"/>
                </a:lnTo>
                <a:lnTo>
                  <a:pt x="74587" y="27289"/>
                </a:lnTo>
                <a:lnTo>
                  <a:pt x="76710" y="41439"/>
                </a:lnTo>
                <a:lnTo>
                  <a:pt x="75579" y="51773"/>
                </a:lnTo>
                <a:lnTo>
                  <a:pt x="72184" y="59739"/>
                </a:lnTo>
                <a:lnTo>
                  <a:pt x="71549" y="60350"/>
                </a:lnTo>
                <a:close/>
              </a:path>
              <a:path w="696594" h="126365">
                <a:moveTo>
                  <a:pt x="77649" y="116273"/>
                </a:moveTo>
                <a:lnTo>
                  <a:pt x="59143" y="116273"/>
                </a:lnTo>
                <a:lnTo>
                  <a:pt x="58338" y="113859"/>
                </a:lnTo>
                <a:lnTo>
                  <a:pt x="57802" y="110775"/>
                </a:lnTo>
                <a:lnTo>
                  <a:pt x="57526" y="106887"/>
                </a:lnTo>
                <a:lnTo>
                  <a:pt x="56863" y="94413"/>
                </a:lnTo>
                <a:lnTo>
                  <a:pt x="55463" y="86194"/>
                </a:lnTo>
                <a:lnTo>
                  <a:pt x="52203" y="80666"/>
                </a:lnTo>
                <a:lnTo>
                  <a:pt x="46679" y="77552"/>
                </a:lnTo>
                <a:lnTo>
                  <a:pt x="38489" y="76576"/>
                </a:lnTo>
                <a:lnTo>
                  <a:pt x="71619" y="76576"/>
                </a:lnTo>
                <a:lnTo>
                  <a:pt x="73372" y="80271"/>
                </a:lnTo>
                <a:lnTo>
                  <a:pt x="74833" y="89318"/>
                </a:lnTo>
                <a:lnTo>
                  <a:pt x="75771" y="102193"/>
                </a:lnTo>
                <a:lnTo>
                  <a:pt x="76040" y="106887"/>
                </a:lnTo>
                <a:lnTo>
                  <a:pt x="77649" y="116273"/>
                </a:lnTo>
                <a:close/>
              </a:path>
              <a:path w="696594" h="126365">
                <a:moveTo>
                  <a:pt x="184670" y="122845"/>
                </a:moveTo>
                <a:lnTo>
                  <a:pt x="167774" y="122845"/>
                </a:lnTo>
                <a:lnTo>
                  <a:pt x="167774" y="63969"/>
                </a:lnTo>
                <a:lnTo>
                  <a:pt x="144036" y="63969"/>
                </a:lnTo>
                <a:lnTo>
                  <a:pt x="144036" y="48548"/>
                </a:lnTo>
                <a:lnTo>
                  <a:pt x="167774" y="48548"/>
                </a:lnTo>
                <a:lnTo>
                  <a:pt x="167774" y="804"/>
                </a:lnTo>
                <a:lnTo>
                  <a:pt x="184670" y="804"/>
                </a:lnTo>
                <a:lnTo>
                  <a:pt x="184670" y="122845"/>
                </a:lnTo>
                <a:close/>
              </a:path>
              <a:path w="696594" h="126365">
                <a:moveTo>
                  <a:pt x="148058" y="116139"/>
                </a:moveTo>
                <a:lnTo>
                  <a:pt x="107557" y="116139"/>
                </a:lnTo>
                <a:lnTo>
                  <a:pt x="107557" y="2145"/>
                </a:lnTo>
                <a:lnTo>
                  <a:pt x="153824" y="2145"/>
                </a:lnTo>
                <a:lnTo>
                  <a:pt x="153824" y="17701"/>
                </a:lnTo>
                <a:lnTo>
                  <a:pt x="124454" y="17701"/>
                </a:lnTo>
                <a:lnTo>
                  <a:pt x="124454" y="100718"/>
                </a:lnTo>
                <a:lnTo>
                  <a:pt x="160396" y="100718"/>
                </a:lnTo>
                <a:lnTo>
                  <a:pt x="160396" y="113189"/>
                </a:lnTo>
                <a:lnTo>
                  <a:pt x="155166" y="115334"/>
                </a:lnTo>
                <a:lnTo>
                  <a:pt x="148058" y="116139"/>
                </a:lnTo>
                <a:close/>
              </a:path>
              <a:path w="696594" h="126365">
                <a:moveTo>
                  <a:pt x="160396" y="100718"/>
                </a:moveTo>
                <a:lnTo>
                  <a:pt x="145645" y="100718"/>
                </a:lnTo>
                <a:lnTo>
                  <a:pt x="152351" y="100315"/>
                </a:lnTo>
                <a:lnTo>
                  <a:pt x="160396" y="98438"/>
                </a:lnTo>
                <a:lnTo>
                  <a:pt x="160396" y="100718"/>
                </a:lnTo>
                <a:close/>
              </a:path>
              <a:path w="696594" h="126365">
                <a:moveTo>
                  <a:pt x="210017" y="124320"/>
                </a:moveTo>
                <a:lnTo>
                  <a:pt x="193121" y="124320"/>
                </a:lnTo>
                <a:lnTo>
                  <a:pt x="193121" y="0"/>
                </a:lnTo>
                <a:lnTo>
                  <a:pt x="210017" y="0"/>
                </a:lnTo>
                <a:lnTo>
                  <a:pt x="210017" y="124320"/>
                </a:lnTo>
                <a:close/>
              </a:path>
              <a:path w="696594" h="126365">
                <a:moveTo>
                  <a:pt x="266747" y="117480"/>
                </a:moveTo>
                <a:lnTo>
                  <a:pt x="245961" y="117480"/>
                </a:lnTo>
                <a:lnTo>
                  <a:pt x="238451" y="114396"/>
                </a:lnTo>
                <a:lnTo>
                  <a:pt x="224021" y="75091"/>
                </a:lnTo>
                <a:lnTo>
                  <a:pt x="223564" y="58874"/>
                </a:lnTo>
                <a:lnTo>
                  <a:pt x="224021" y="42657"/>
                </a:lnTo>
                <a:lnTo>
                  <a:pt x="238451" y="3352"/>
                </a:lnTo>
                <a:lnTo>
                  <a:pt x="245961" y="0"/>
                </a:lnTo>
                <a:lnTo>
                  <a:pt x="266747" y="0"/>
                </a:lnTo>
                <a:lnTo>
                  <a:pt x="274123" y="3352"/>
                </a:lnTo>
                <a:lnTo>
                  <a:pt x="279219" y="9521"/>
                </a:lnTo>
                <a:lnTo>
                  <a:pt x="282517" y="15287"/>
                </a:lnTo>
                <a:lnTo>
                  <a:pt x="253336" y="15287"/>
                </a:lnTo>
                <a:lnTo>
                  <a:pt x="249580" y="17030"/>
                </a:lnTo>
                <a:lnTo>
                  <a:pt x="240729" y="58874"/>
                </a:lnTo>
                <a:lnTo>
                  <a:pt x="241035" y="71567"/>
                </a:lnTo>
                <a:lnTo>
                  <a:pt x="253336" y="102327"/>
                </a:lnTo>
                <a:lnTo>
                  <a:pt x="282594" y="102327"/>
                </a:lnTo>
                <a:lnTo>
                  <a:pt x="279219" y="108226"/>
                </a:lnTo>
                <a:lnTo>
                  <a:pt x="274123" y="114396"/>
                </a:lnTo>
                <a:lnTo>
                  <a:pt x="266747" y="117480"/>
                </a:lnTo>
                <a:close/>
              </a:path>
              <a:path w="696594" h="126365">
                <a:moveTo>
                  <a:pt x="282594" y="102327"/>
                </a:moveTo>
                <a:lnTo>
                  <a:pt x="259372" y="102327"/>
                </a:lnTo>
                <a:lnTo>
                  <a:pt x="263127" y="100583"/>
                </a:lnTo>
                <a:lnTo>
                  <a:pt x="265541" y="97499"/>
                </a:lnTo>
                <a:lnTo>
                  <a:pt x="268697" y="91219"/>
                </a:lnTo>
                <a:lnTo>
                  <a:pt x="270671" y="82462"/>
                </a:lnTo>
                <a:lnTo>
                  <a:pt x="271689" y="71567"/>
                </a:lnTo>
                <a:lnTo>
                  <a:pt x="271979" y="58874"/>
                </a:lnTo>
                <a:lnTo>
                  <a:pt x="271689" y="46183"/>
                </a:lnTo>
                <a:lnTo>
                  <a:pt x="259372" y="15287"/>
                </a:lnTo>
                <a:lnTo>
                  <a:pt x="282517" y="15287"/>
                </a:lnTo>
                <a:lnTo>
                  <a:pt x="284051" y="17968"/>
                </a:lnTo>
                <a:lnTo>
                  <a:pt x="287098" y="29018"/>
                </a:lnTo>
                <a:lnTo>
                  <a:pt x="288687" y="42657"/>
                </a:lnTo>
                <a:lnTo>
                  <a:pt x="289143" y="58874"/>
                </a:lnTo>
                <a:lnTo>
                  <a:pt x="288687" y="75091"/>
                </a:lnTo>
                <a:lnTo>
                  <a:pt x="287098" y="88730"/>
                </a:lnTo>
                <a:lnTo>
                  <a:pt x="284051" y="99779"/>
                </a:lnTo>
                <a:lnTo>
                  <a:pt x="282594" y="102327"/>
                </a:lnTo>
                <a:close/>
              </a:path>
              <a:path w="696594" h="126365">
                <a:moveTo>
                  <a:pt x="324817" y="124320"/>
                </a:moveTo>
                <a:lnTo>
                  <a:pt x="307518" y="124320"/>
                </a:lnTo>
                <a:lnTo>
                  <a:pt x="307518" y="0"/>
                </a:lnTo>
                <a:lnTo>
                  <a:pt x="324817" y="0"/>
                </a:lnTo>
                <a:lnTo>
                  <a:pt x="324817" y="124320"/>
                </a:lnTo>
                <a:close/>
              </a:path>
              <a:path w="696594" h="126365">
                <a:moveTo>
                  <a:pt x="440154" y="124320"/>
                </a:moveTo>
                <a:lnTo>
                  <a:pt x="422855" y="124320"/>
                </a:lnTo>
                <a:lnTo>
                  <a:pt x="422855" y="64372"/>
                </a:lnTo>
                <a:lnTo>
                  <a:pt x="399921" y="64372"/>
                </a:lnTo>
                <a:lnTo>
                  <a:pt x="399921" y="48950"/>
                </a:lnTo>
                <a:lnTo>
                  <a:pt x="422855" y="48950"/>
                </a:lnTo>
                <a:lnTo>
                  <a:pt x="422855" y="0"/>
                </a:lnTo>
                <a:lnTo>
                  <a:pt x="440154" y="0"/>
                </a:lnTo>
                <a:lnTo>
                  <a:pt x="440154" y="124320"/>
                </a:lnTo>
                <a:close/>
              </a:path>
              <a:path w="696594" h="126365">
                <a:moveTo>
                  <a:pt x="387582" y="116139"/>
                </a:moveTo>
                <a:lnTo>
                  <a:pt x="340376" y="116139"/>
                </a:lnTo>
                <a:lnTo>
                  <a:pt x="340376" y="2145"/>
                </a:lnTo>
                <a:lnTo>
                  <a:pt x="401395" y="2145"/>
                </a:lnTo>
                <a:lnTo>
                  <a:pt x="401395" y="17701"/>
                </a:lnTo>
                <a:lnTo>
                  <a:pt x="357541" y="17701"/>
                </a:lnTo>
                <a:lnTo>
                  <a:pt x="357541" y="50828"/>
                </a:lnTo>
                <a:lnTo>
                  <a:pt x="396299" y="50828"/>
                </a:lnTo>
                <a:lnTo>
                  <a:pt x="396299" y="66249"/>
                </a:lnTo>
                <a:lnTo>
                  <a:pt x="357541" y="66249"/>
                </a:lnTo>
                <a:lnTo>
                  <a:pt x="357541" y="100718"/>
                </a:lnTo>
                <a:lnTo>
                  <a:pt x="413197" y="100718"/>
                </a:lnTo>
                <a:lnTo>
                  <a:pt x="413197" y="112652"/>
                </a:lnTo>
                <a:lnTo>
                  <a:pt x="408157" y="114215"/>
                </a:lnTo>
                <a:lnTo>
                  <a:pt x="402150" y="115301"/>
                </a:lnTo>
                <a:lnTo>
                  <a:pt x="395262" y="115934"/>
                </a:lnTo>
                <a:lnTo>
                  <a:pt x="387582" y="116139"/>
                </a:lnTo>
                <a:close/>
              </a:path>
              <a:path w="696594" h="126365">
                <a:moveTo>
                  <a:pt x="413197" y="100718"/>
                </a:moveTo>
                <a:lnTo>
                  <a:pt x="396032" y="100718"/>
                </a:lnTo>
                <a:lnTo>
                  <a:pt x="404347" y="100047"/>
                </a:lnTo>
                <a:lnTo>
                  <a:pt x="413197" y="97901"/>
                </a:lnTo>
                <a:lnTo>
                  <a:pt x="413197" y="100718"/>
                </a:lnTo>
                <a:close/>
              </a:path>
              <a:path w="696594" h="126365">
                <a:moveTo>
                  <a:pt x="580569" y="56862"/>
                </a:moveTo>
                <a:lnTo>
                  <a:pt x="484278" y="56862"/>
                </a:lnTo>
                <a:lnTo>
                  <a:pt x="484278" y="1475"/>
                </a:lnTo>
                <a:lnTo>
                  <a:pt x="501443" y="1475"/>
                </a:lnTo>
                <a:lnTo>
                  <a:pt x="501443" y="15556"/>
                </a:lnTo>
                <a:lnTo>
                  <a:pt x="580569" y="15556"/>
                </a:lnTo>
                <a:lnTo>
                  <a:pt x="580569" y="30576"/>
                </a:lnTo>
                <a:lnTo>
                  <a:pt x="501443" y="30576"/>
                </a:lnTo>
                <a:lnTo>
                  <a:pt x="501443" y="41977"/>
                </a:lnTo>
                <a:lnTo>
                  <a:pt x="580569" y="41977"/>
                </a:lnTo>
                <a:lnTo>
                  <a:pt x="580569" y="56862"/>
                </a:lnTo>
                <a:close/>
              </a:path>
              <a:path w="696594" h="126365">
                <a:moveTo>
                  <a:pt x="580569" y="15556"/>
                </a:moveTo>
                <a:lnTo>
                  <a:pt x="563270" y="15556"/>
                </a:lnTo>
                <a:lnTo>
                  <a:pt x="563270" y="1475"/>
                </a:lnTo>
                <a:lnTo>
                  <a:pt x="580569" y="1475"/>
                </a:lnTo>
                <a:lnTo>
                  <a:pt x="580569" y="15556"/>
                </a:lnTo>
                <a:close/>
              </a:path>
              <a:path w="696594" h="126365">
                <a:moveTo>
                  <a:pt x="580569" y="41977"/>
                </a:moveTo>
                <a:lnTo>
                  <a:pt x="563270" y="41977"/>
                </a:lnTo>
                <a:lnTo>
                  <a:pt x="563270" y="30576"/>
                </a:lnTo>
                <a:lnTo>
                  <a:pt x="580569" y="30576"/>
                </a:lnTo>
                <a:lnTo>
                  <a:pt x="580569" y="41977"/>
                </a:lnTo>
                <a:close/>
              </a:path>
              <a:path w="696594" h="126365">
                <a:moveTo>
                  <a:pt x="588481" y="80331"/>
                </a:moveTo>
                <a:lnTo>
                  <a:pt x="476231" y="80331"/>
                </a:lnTo>
                <a:lnTo>
                  <a:pt x="476231" y="65312"/>
                </a:lnTo>
                <a:lnTo>
                  <a:pt x="588481" y="65312"/>
                </a:lnTo>
                <a:lnTo>
                  <a:pt x="588481" y="80331"/>
                </a:lnTo>
                <a:close/>
              </a:path>
              <a:path w="696594" h="126365">
                <a:moveTo>
                  <a:pt x="542347" y="100850"/>
                </a:moveTo>
                <a:lnTo>
                  <a:pt x="525182" y="100850"/>
                </a:lnTo>
                <a:lnTo>
                  <a:pt x="525182" y="80331"/>
                </a:lnTo>
                <a:lnTo>
                  <a:pt x="542347" y="80331"/>
                </a:lnTo>
                <a:lnTo>
                  <a:pt x="542347" y="100850"/>
                </a:lnTo>
                <a:close/>
              </a:path>
              <a:path w="696594" h="126365">
                <a:moveTo>
                  <a:pt x="582715" y="124856"/>
                </a:moveTo>
                <a:lnTo>
                  <a:pt x="484278" y="124856"/>
                </a:lnTo>
                <a:lnTo>
                  <a:pt x="484278" y="88916"/>
                </a:lnTo>
                <a:lnTo>
                  <a:pt x="501443" y="88916"/>
                </a:lnTo>
                <a:lnTo>
                  <a:pt x="501443" y="109569"/>
                </a:lnTo>
                <a:lnTo>
                  <a:pt x="582715" y="109569"/>
                </a:lnTo>
                <a:lnTo>
                  <a:pt x="582715" y="124856"/>
                </a:lnTo>
                <a:close/>
              </a:path>
              <a:path w="696594" h="126365">
                <a:moveTo>
                  <a:pt x="696576" y="72955"/>
                </a:moveTo>
                <a:lnTo>
                  <a:pt x="679277" y="72955"/>
                </a:lnTo>
                <a:lnTo>
                  <a:pt x="679277" y="36611"/>
                </a:lnTo>
                <a:lnTo>
                  <a:pt x="652723" y="36611"/>
                </a:lnTo>
                <a:lnTo>
                  <a:pt x="652723" y="21457"/>
                </a:lnTo>
                <a:lnTo>
                  <a:pt x="679277" y="21457"/>
                </a:lnTo>
                <a:lnTo>
                  <a:pt x="679277" y="0"/>
                </a:lnTo>
                <a:lnTo>
                  <a:pt x="696576" y="0"/>
                </a:lnTo>
                <a:lnTo>
                  <a:pt x="696576" y="72955"/>
                </a:lnTo>
                <a:close/>
              </a:path>
              <a:path w="696594" h="126365">
                <a:moveTo>
                  <a:pt x="591165" y="71346"/>
                </a:moveTo>
                <a:lnTo>
                  <a:pt x="591165" y="55522"/>
                </a:lnTo>
                <a:lnTo>
                  <a:pt x="602131" y="50461"/>
                </a:lnTo>
                <a:lnTo>
                  <a:pt x="610695" y="42597"/>
                </a:lnTo>
                <a:lnTo>
                  <a:pt x="616267" y="32041"/>
                </a:lnTo>
                <a:lnTo>
                  <a:pt x="618256" y="18909"/>
                </a:lnTo>
                <a:lnTo>
                  <a:pt x="618256" y="804"/>
                </a:lnTo>
                <a:lnTo>
                  <a:pt x="635421" y="804"/>
                </a:lnTo>
                <a:lnTo>
                  <a:pt x="635421" y="18909"/>
                </a:lnTo>
                <a:lnTo>
                  <a:pt x="637487" y="32134"/>
                </a:lnTo>
                <a:lnTo>
                  <a:pt x="643199" y="42228"/>
                </a:lnTo>
                <a:lnTo>
                  <a:pt x="649760" y="47742"/>
                </a:lnTo>
                <a:lnTo>
                  <a:pt x="627058" y="47742"/>
                </a:lnTo>
                <a:lnTo>
                  <a:pt x="622149" y="55372"/>
                </a:lnTo>
                <a:lnTo>
                  <a:pt x="614359" y="62109"/>
                </a:lnTo>
                <a:lnTo>
                  <a:pt x="603946" y="67563"/>
                </a:lnTo>
                <a:lnTo>
                  <a:pt x="591165" y="71346"/>
                </a:lnTo>
                <a:close/>
              </a:path>
              <a:path w="696594" h="126365">
                <a:moveTo>
                  <a:pt x="662645" y="69870"/>
                </a:moveTo>
                <a:lnTo>
                  <a:pt x="650190" y="66375"/>
                </a:lnTo>
                <a:lnTo>
                  <a:pt x="639942" y="61321"/>
                </a:lnTo>
                <a:lnTo>
                  <a:pt x="632149" y="55009"/>
                </a:lnTo>
                <a:lnTo>
                  <a:pt x="627058" y="47742"/>
                </a:lnTo>
                <a:lnTo>
                  <a:pt x="649760" y="47742"/>
                </a:lnTo>
                <a:lnTo>
                  <a:pt x="651828" y="49481"/>
                </a:lnTo>
                <a:lnTo>
                  <a:pt x="662645" y="54181"/>
                </a:lnTo>
                <a:lnTo>
                  <a:pt x="662645" y="69870"/>
                </a:lnTo>
                <a:close/>
              </a:path>
              <a:path w="696594" h="126365">
                <a:moveTo>
                  <a:pt x="696576" y="126332"/>
                </a:moveTo>
                <a:lnTo>
                  <a:pt x="679277" y="126332"/>
                </a:lnTo>
                <a:lnTo>
                  <a:pt x="679277" y="93608"/>
                </a:lnTo>
                <a:lnTo>
                  <a:pt x="601492" y="93608"/>
                </a:lnTo>
                <a:lnTo>
                  <a:pt x="601492" y="78187"/>
                </a:lnTo>
                <a:lnTo>
                  <a:pt x="696576" y="78187"/>
                </a:lnTo>
                <a:lnTo>
                  <a:pt x="696576" y="126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539" y="772668"/>
            <a:ext cx="1941575" cy="26212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59208" y="826936"/>
            <a:ext cx="696595" cy="126364"/>
          </a:xfrm>
          <a:custGeom>
            <a:avLst/>
            <a:gdLst/>
            <a:ahLst/>
            <a:cxnLst/>
            <a:rect l="l" t="t" r="r" b="b"/>
            <a:pathLst>
              <a:path w="696594" h="126365">
                <a:moveTo>
                  <a:pt x="18237" y="116273"/>
                </a:moveTo>
                <a:lnTo>
                  <a:pt x="0" y="116273"/>
                </a:lnTo>
                <a:lnTo>
                  <a:pt x="0" y="8449"/>
                </a:lnTo>
                <a:lnTo>
                  <a:pt x="42244" y="8449"/>
                </a:lnTo>
                <a:lnTo>
                  <a:pt x="57417" y="10605"/>
                </a:lnTo>
                <a:lnTo>
                  <a:pt x="68177" y="16948"/>
                </a:lnTo>
                <a:lnTo>
                  <a:pt x="72967" y="24675"/>
                </a:lnTo>
                <a:lnTo>
                  <a:pt x="18237" y="24675"/>
                </a:lnTo>
                <a:lnTo>
                  <a:pt x="18237" y="60350"/>
                </a:lnTo>
                <a:lnTo>
                  <a:pt x="71549" y="60350"/>
                </a:lnTo>
                <a:lnTo>
                  <a:pt x="66526" y="65183"/>
                </a:lnTo>
                <a:lnTo>
                  <a:pt x="58605" y="67949"/>
                </a:lnTo>
                <a:lnTo>
                  <a:pt x="65422" y="69704"/>
                </a:lnTo>
                <a:lnTo>
                  <a:pt x="70289" y="73772"/>
                </a:lnTo>
                <a:lnTo>
                  <a:pt x="71619" y="76576"/>
                </a:lnTo>
                <a:lnTo>
                  <a:pt x="18237" y="76576"/>
                </a:lnTo>
                <a:lnTo>
                  <a:pt x="18237" y="116273"/>
                </a:lnTo>
                <a:close/>
              </a:path>
              <a:path w="696594" h="126365">
                <a:moveTo>
                  <a:pt x="71549" y="60350"/>
                </a:moveTo>
                <a:lnTo>
                  <a:pt x="39830" y="60350"/>
                </a:lnTo>
                <a:lnTo>
                  <a:pt x="47439" y="59279"/>
                </a:lnTo>
                <a:lnTo>
                  <a:pt x="53326" y="56008"/>
                </a:lnTo>
                <a:lnTo>
                  <a:pt x="57125" y="50448"/>
                </a:lnTo>
                <a:lnTo>
                  <a:pt x="58472" y="42512"/>
                </a:lnTo>
                <a:lnTo>
                  <a:pt x="57125" y="34576"/>
                </a:lnTo>
                <a:lnTo>
                  <a:pt x="53326" y="29017"/>
                </a:lnTo>
                <a:lnTo>
                  <a:pt x="47439" y="25745"/>
                </a:lnTo>
                <a:lnTo>
                  <a:pt x="39830" y="24675"/>
                </a:lnTo>
                <a:lnTo>
                  <a:pt x="72967" y="24675"/>
                </a:lnTo>
                <a:lnTo>
                  <a:pt x="74587" y="27289"/>
                </a:lnTo>
                <a:lnTo>
                  <a:pt x="76710" y="41439"/>
                </a:lnTo>
                <a:lnTo>
                  <a:pt x="75579" y="51773"/>
                </a:lnTo>
                <a:lnTo>
                  <a:pt x="72184" y="59739"/>
                </a:lnTo>
                <a:lnTo>
                  <a:pt x="71549" y="60350"/>
                </a:lnTo>
                <a:close/>
              </a:path>
              <a:path w="696594" h="126365">
                <a:moveTo>
                  <a:pt x="77649" y="116273"/>
                </a:moveTo>
                <a:lnTo>
                  <a:pt x="59143" y="116273"/>
                </a:lnTo>
                <a:lnTo>
                  <a:pt x="58338" y="113859"/>
                </a:lnTo>
                <a:lnTo>
                  <a:pt x="57802" y="110775"/>
                </a:lnTo>
                <a:lnTo>
                  <a:pt x="57526" y="106887"/>
                </a:lnTo>
                <a:lnTo>
                  <a:pt x="56863" y="94413"/>
                </a:lnTo>
                <a:lnTo>
                  <a:pt x="55463" y="86194"/>
                </a:lnTo>
                <a:lnTo>
                  <a:pt x="52203" y="80666"/>
                </a:lnTo>
                <a:lnTo>
                  <a:pt x="46679" y="77552"/>
                </a:lnTo>
                <a:lnTo>
                  <a:pt x="38489" y="76576"/>
                </a:lnTo>
                <a:lnTo>
                  <a:pt x="71619" y="76576"/>
                </a:lnTo>
                <a:lnTo>
                  <a:pt x="73372" y="80271"/>
                </a:lnTo>
                <a:lnTo>
                  <a:pt x="74833" y="89318"/>
                </a:lnTo>
                <a:lnTo>
                  <a:pt x="75771" y="102193"/>
                </a:lnTo>
                <a:lnTo>
                  <a:pt x="76040" y="106887"/>
                </a:lnTo>
                <a:lnTo>
                  <a:pt x="77649" y="116273"/>
                </a:lnTo>
                <a:close/>
              </a:path>
              <a:path w="696594" h="126365">
                <a:moveTo>
                  <a:pt x="184670" y="122845"/>
                </a:moveTo>
                <a:lnTo>
                  <a:pt x="167774" y="122845"/>
                </a:lnTo>
                <a:lnTo>
                  <a:pt x="167774" y="63969"/>
                </a:lnTo>
                <a:lnTo>
                  <a:pt x="144036" y="63969"/>
                </a:lnTo>
                <a:lnTo>
                  <a:pt x="144036" y="48548"/>
                </a:lnTo>
                <a:lnTo>
                  <a:pt x="167774" y="48548"/>
                </a:lnTo>
                <a:lnTo>
                  <a:pt x="167774" y="804"/>
                </a:lnTo>
                <a:lnTo>
                  <a:pt x="184670" y="804"/>
                </a:lnTo>
                <a:lnTo>
                  <a:pt x="184670" y="122845"/>
                </a:lnTo>
                <a:close/>
              </a:path>
              <a:path w="696594" h="126365">
                <a:moveTo>
                  <a:pt x="148058" y="116139"/>
                </a:moveTo>
                <a:lnTo>
                  <a:pt x="107557" y="116139"/>
                </a:lnTo>
                <a:lnTo>
                  <a:pt x="107557" y="2145"/>
                </a:lnTo>
                <a:lnTo>
                  <a:pt x="153824" y="2145"/>
                </a:lnTo>
                <a:lnTo>
                  <a:pt x="153824" y="17701"/>
                </a:lnTo>
                <a:lnTo>
                  <a:pt x="124454" y="17701"/>
                </a:lnTo>
                <a:lnTo>
                  <a:pt x="124454" y="100718"/>
                </a:lnTo>
                <a:lnTo>
                  <a:pt x="160396" y="100718"/>
                </a:lnTo>
                <a:lnTo>
                  <a:pt x="160396" y="113189"/>
                </a:lnTo>
                <a:lnTo>
                  <a:pt x="155166" y="115334"/>
                </a:lnTo>
                <a:lnTo>
                  <a:pt x="148058" y="116139"/>
                </a:lnTo>
                <a:close/>
              </a:path>
              <a:path w="696594" h="126365">
                <a:moveTo>
                  <a:pt x="160396" y="100718"/>
                </a:moveTo>
                <a:lnTo>
                  <a:pt x="145645" y="100718"/>
                </a:lnTo>
                <a:lnTo>
                  <a:pt x="152351" y="100315"/>
                </a:lnTo>
                <a:lnTo>
                  <a:pt x="160396" y="98438"/>
                </a:lnTo>
                <a:lnTo>
                  <a:pt x="160396" y="100718"/>
                </a:lnTo>
                <a:close/>
              </a:path>
              <a:path w="696594" h="126365">
                <a:moveTo>
                  <a:pt x="210017" y="124320"/>
                </a:moveTo>
                <a:lnTo>
                  <a:pt x="193121" y="124320"/>
                </a:lnTo>
                <a:lnTo>
                  <a:pt x="193121" y="0"/>
                </a:lnTo>
                <a:lnTo>
                  <a:pt x="210017" y="0"/>
                </a:lnTo>
                <a:lnTo>
                  <a:pt x="210017" y="124320"/>
                </a:lnTo>
                <a:close/>
              </a:path>
              <a:path w="696594" h="126365">
                <a:moveTo>
                  <a:pt x="266747" y="117480"/>
                </a:moveTo>
                <a:lnTo>
                  <a:pt x="245961" y="117480"/>
                </a:lnTo>
                <a:lnTo>
                  <a:pt x="238451" y="114396"/>
                </a:lnTo>
                <a:lnTo>
                  <a:pt x="224021" y="75091"/>
                </a:lnTo>
                <a:lnTo>
                  <a:pt x="223564" y="58874"/>
                </a:lnTo>
                <a:lnTo>
                  <a:pt x="224021" y="42657"/>
                </a:lnTo>
                <a:lnTo>
                  <a:pt x="238451" y="3352"/>
                </a:lnTo>
                <a:lnTo>
                  <a:pt x="245961" y="0"/>
                </a:lnTo>
                <a:lnTo>
                  <a:pt x="266747" y="0"/>
                </a:lnTo>
                <a:lnTo>
                  <a:pt x="274123" y="3352"/>
                </a:lnTo>
                <a:lnTo>
                  <a:pt x="279219" y="9521"/>
                </a:lnTo>
                <a:lnTo>
                  <a:pt x="282517" y="15287"/>
                </a:lnTo>
                <a:lnTo>
                  <a:pt x="253336" y="15287"/>
                </a:lnTo>
                <a:lnTo>
                  <a:pt x="249580" y="17030"/>
                </a:lnTo>
                <a:lnTo>
                  <a:pt x="240729" y="58874"/>
                </a:lnTo>
                <a:lnTo>
                  <a:pt x="241035" y="71567"/>
                </a:lnTo>
                <a:lnTo>
                  <a:pt x="253336" y="102327"/>
                </a:lnTo>
                <a:lnTo>
                  <a:pt x="282594" y="102327"/>
                </a:lnTo>
                <a:lnTo>
                  <a:pt x="279219" y="108226"/>
                </a:lnTo>
                <a:lnTo>
                  <a:pt x="274123" y="114396"/>
                </a:lnTo>
                <a:lnTo>
                  <a:pt x="266747" y="117480"/>
                </a:lnTo>
                <a:close/>
              </a:path>
              <a:path w="696594" h="126365">
                <a:moveTo>
                  <a:pt x="282594" y="102327"/>
                </a:moveTo>
                <a:lnTo>
                  <a:pt x="259372" y="102327"/>
                </a:lnTo>
                <a:lnTo>
                  <a:pt x="263127" y="100583"/>
                </a:lnTo>
                <a:lnTo>
                  <a:pt x="265541" y="97499"/>
                </a:lnTo>
                <a:lnTo>
                  <a:pt x="268697" y="91219"/>
                </a:lnTo>
                <a:lnTo>
                  <a:pt x="270671" y="82462"/>
                </a:lnTo>
                <a:lnTo>
                  <a:pt x="271689" y="71567"/>
                </a:lnTo>
                <a:lnTo>
                  <a:pt x="271979" y="58874"/>
                </a:lnTo>
                <a:lnTo>
                  <a:pt x="271689" y="46183"/>
                </a:lnTo>
                <a:lnTo>
                  <a:pt x="259372" y="15287"/>
                </a:lnTo>
                <a:lnTo>
                  <a:pt x="282517" y="15287"/>
                </a:lnTo>
                <a:lnTo>
                  <a:pt x="284051" y="17968"/>
                </a:lnTo>
                <a:lnTo>
                  <a:pt x="287098" y="29018"/>
                </a:lnTo>
                <a:lnTo>
                  <a:pt x="288687" y="42657"/>
                </a:lnTo>
                <a:lnTo>
                  <a:pt x="289143" y="58874"/>
                </a:lnTo>
                <a:lnTo>
                  <a:pt x="288687" y="75091"/>
                </a:lnTo>
                <a:lnTo>
                  <a:pt x="287098" y="88730"/>
                </a:lnTo>
                <a:lnTo>
                  <a:pt x="284051" y="99779"/>
                </a:lnTo>
                <a:lnTo>
                  <a:pt x="282594" y="102327"/>
                </a:lnTo>
                <a:close/>
              </a:path>
              <a:path w="696594" h="126365">
                <a:moveTo>
                  <a:pt x="324817" y="124320"/>
                </a:moveTo>
                <a:lnTo>
                  <a:pt x="307518" y="124320"/>
                </a:lnTo>
                <a:lnTo>
                  <a:pt x="307518" y="0"/>
                </a:lnTo>
                <a:lnTo>
                  <a:pt x="324817" y="0"/>
                </a:lnTo>
                <a:lnTo>
                  <a:pt x="324817" y="124320"/>
                </a:lnTo>
                <a:close/>
              </a:path>
              <a:path w="696594" h="126365">
                <a:moveTo>
                  <a:pt x="440154" y="124320"/>
                </a:moveTo>
                <a:lnTo>
                  <a:pt x="422855" y="124320"/>
                </a:lnTo>
                <a:lnTo>
                  <a:pt x="422855" y="64372"/>
                </a:lnTo>
                <a:lnTo>
                  <a:pt x="399921" y="64372"/>
                </a:lnTo>
                <a:lnTo>
                  <a:pt x="399921" y="48950"/>
                </a:lnTo>
                <a:lnTo>
                  <a:pt x="422855" y="48950"/>
                </a:lnTo>
                <a:lnTo>
                  <a:pt x="422855" y="0"/>
                </a:lnTo>
                <a:lnTo>
                  <a:pt x="440154" y="0"/>
                </a:lnTo>
                <a:lnTo>
                  <a:pt x="440154" y="124320"/>
                </a:lnTo>
                <a:close/>
              </a:path>
              <a:path w="696594" h="126365">
                <a:moveTo>
                  <a:pt x="387582" y="116139"/>
                </a:moveTo>
                <a:lnTo>
                  <a:pt x="340376" y="116139"/>
                </a:lnTo>
                <a:lnTo>
                  <a:pt x="340376" y="2145"/>
                </a:lnTo>
                <a:lnTo>
                  <a:pt x="401395" y="2145"/>
                </a:lnTo>
                <a:lnTo>
                  <a:pt x="401395" y="17701"/>
                </a:lnTo>
                <a:lnTo>
                  <a:pt x="357541" y="17701"/>
                </a:lnTo>
                <a:lnTo>
                  <a:pt x="357541" y="50828"/>
                </a:lnTo>
                <a:lnTo>
                  <a:pt x="396299" y="50828"/>
                </a:lnTo>
                <a:lnTo>
                  <a:pt x="396299" y="66249"/>
                </a:lnTo>
                <a:lnTo>
                  <a:pt x="357541" y="66249"/>
                </a:lnTo>
                <a:lnTo>
                  <a:pt x="357541" y="100718"/>
                </a:lnTo>
                <a:lnTo>
                  <a:pt x="413197" y="100718"/>
                </a:lnTo>
                <a:lnTo>
                  <a:pt x="413197" y="112652"/>
                </a:lnTo>
                <a:lnTo>
                  <a:pt x="408157" y="114215"/>
                </a:lnTo>
                <a:lnTo>
                  <a:pt x="402150" y="115301"/>
                </a:lnTo>
                <a:lnTo>
                  <a:pt x="395262" y="115934"/>
                </a:lnTo>
                <a:lnTo>
                  <a:pt x="387582" y="116139"/>
                </a:lnTo>
                <a:close/>
              </a:path>
              <a:path w="696594" h="126365">
                <a:moveTo>
                  <a:pt x="413197" y="100718"/>
                </a:moveTo>
                <a:lnTo>
                  <a:pt x="396032" y="100718"/>
                </a:lnTo>
                <a:lnTo>
                  <a:pt x="404347" y="100047"/>
                </a:lnTo>
                <a:lnTo>
                  <a:pt x="413197" y="97901"/>
                </a:lnTo>
                <a:lnTo>
                  <a:pt x="413197" y="100718"/>
                </a:lnTo>
                <a:close/>
              </a:path>
              <a:path w="696594" h="126365">
                <a:moveTo>
                  <a:pt x="580569" y="56862"/>
                </a:moveTo>
                <a:lnTo>
                  <a:pt x="484278" y="56862"/>
                </a:lnTo>
                <a:lnTo>
                  <a:pt x="484278" y="1475"/>
                </a:lnTo>
                <a:lnTo>
                  <a:pt x="501443" y="1475"/>
                </a:lnTo>
                <a:lnTo>
                  <a:pt x="501443" y="15556"/>
                </a:lnTo>
                <a:lnTo>
                  <a:pt x="580569" y="15556"/>
                </a:lnTo>
                <a:lnTo>
                  <a:pt x="580569" y="30576"/>
                </a:lnTo>
                <a:lnTo>
                  <a:pt x="501443" y="30576"/>
                </a:lnTo>
                <a:lnTo>
                  <a:pt x="501443" y="41977"/>
                </a:lnTo>
                <a:lnTo>
                  <a:pt x="580569" y="41977"/>
                </a:lnTo>
                <a:lnTo>
                  <a:pt x="580569" y="56862"/>
                </a:lnTo>
                <a:close/>
              </a:path>
              <a:path w="696594" h="126365">
                <a:moveTo>
                  <a:pt x="580569" y="15556"/>
                </a:moveTo>
                <a:lnTo>
                  <a:pt x="563270" y="15556"/>
                </a:lnTo>
                <a:lnTo>
                  <a:pt x="563270" y="1475"/>
                </a:lnTo>
                <a:lnTo>
                  <a:pt x="580569" y="1475"/>
                </a:lnTo>
                <a:lnTo>
                  <a:pt x="580569" y="15556"/>
                </a:lnTo>
                <a:close/>
              </a:path>
              <a:path w="696594" h="126365">
                <a:moveTo>
                  <a:pt x="580569" y="41977"/>
                </a:moveTo>
                <a:lnTo>
                  <a:pt x="563270" y="41977"/>
                </a:lnTo>
                <a:lnTo>
                  <a:pt x="563270" y="30576"/>
                </a:lnTo>
                <a:lnTo>
                  <a:pt x="580569" y="30576"/>
                </a:lnTo>
                <a:lnTo>
                  <a:pt x="580569" y="41977"/>
                </a:lnTo>
                <a:close/>
              </a:path>
              <a:path w="696594" h="126365">
                <a:moveTo>
                  <a:pt x="588481" y="80331"/>
                </a:moveTo>
                <a:lnTo>
                  <a:pt x="476231" y="80331"/>
                </a:lnTo>
                <a:lnTo>
                  <a:pt x="476231" y="65312"/>
                </a:lnTo>
                <a:lnTo>
                  <a:pt x="588481" y="65312"/>
                </a:lnTo>
                <a:lnTo>
                  <a:pt x="588481" y="80331"/>
                </a:lnTo>
                <a:close/>
              </a:path>
              <a:path w="696594" h="126365">
                <a:moveTo>
                  <a:pt x="542347" y="100850"/>
                </a:moveTo>
                <a:lnTo>
                  <a:pt x="525182" y="100850"/>
                </a:lnTo>
                <a:lnTo>
                  <a:pt x="525182" y="80331"/>
                </a:lnTo>
                <a:lnTo>
                  <a:pt x="542347" y="80331"/>
                </a:lnTo>
                <a:lnTo>
                  <a:pt x="542347" y="100850"/>
                </a:lnTo>
                <a:close/>
              </a:path>
              <a:path w="696594" h="126365">
                <a:moveTo>
                  <a:pt x="582715" y="124856"/>
                </a:moveTo>
                <a:lnTo>
                  <a:pt x="484278" y="124856"/>
                </a:lnTo>
                <a:lnTo>
                  <a:pt x="484278" y="88916"/>
                </a:lnTo>
                <a:lnTo>
                  <a:pt x="501443" y="88916"/>
                </a:lnTo>
                <a:lnTo>
                  <a:pt x="501443" y="109569"/>
                </a:lnTo>
                <a:lnTo>
                  <a:pt x="582715" y="109569"/>
                </a:lnTo>
                <a:lnTo>
                  <a:pt x="582715" y="124856"/>
                </a:lnTo>
                <a:close/>
              </a:path>
              <a:path w="696594" h="126365">
                <a:moveTo>
                  <a:pt x="696576" y="72955"/>
                </a:moveTo>
                <a:lnTo>
                  <a:pt x="679277" y="72955"/>
                </a:lnTo>
                <a:lnTo>
                  <a:pt x="679277" y="36611"/>
                </a:lnTo>
                <a:lnTo>
                  <a:pt x="652723" y="36611"/>
                </a:lnTo>
                <a:lnTo>
                  <a:pt x="652723" y="21457"/>
                </a:lnTo>
                <a:lnTo>
                  <a:pt x="679277" y="21457"/>
                </a:lnTo>
                <a:lnTo>
                  <a:pt x="679277" y="0"/>
                </a:lnTo>
                <a:lnTo>
                  <a:pt x="696576" y="0"/>
                </a:lnTo>
                <a:lnTo>
                  <a:pt x="696576" y="72955"/>
                </a:lnTo>
                <a:close/>
              </a:path>
              <a:path w="696594" h="126365">
                <a:moveTo>
                  <a:pt x="591165" y="71346"/>
                </a:moveTo>
                <a:lnTo>
                  <a:pt x="591165" y="55522"/>
                </a:lnTo>
                <a:lnTo>
                  <a:pt x="602131" y="50461"/>
                </a:lnTo>
                <a:lnTo>
                  <a:pt x="610695" y="42597"/>
                </a:lnTo>
                <a:lnTo>
                  <a:pt x="616267" y="32041"/>
                </a:lnTo>
                <a:lnTo>
                  <a:pt x="618256" y="18909"/>
                </a:lnTo>
                <a:lnTo>
                  <a:pt x="618256" y="804"/>
                </a:lnTo>
                <a:lnTo>
                  <a:pt x="635421" y="804"/>
                </a:lnTo>
                <a:lnTo>
                  <a:pt x="635421" y="18909"/>
                </a:lnTo>
                <a:lnTo>
                  <a:pt x="637487" y="32134"/>
                </a:lnTo>
                <a:lnTo>
                  <a:pt x="643199" y="42228"/>
                </a:lnTo>
                <a:lnTo>
                  <a:pt x="649760" y="47742"/>
                </a:lnTo>
                <a:lnTo>
                  <a:pt x="627058" y="47742"/>
                </a:lnTo>
                <a:lnTo>
                  <a:pt x="622149" y="55372"/>
                </a:lnTo>
                <a:lnTo>
                  <a:pt x="614359" y="62109"/>
                </a:lnTo>
                <a:lnTo>
                  <a:pt x="603946" y="67563"/>
                </a:lnTo>
                <a:lnTo>
                  <a:pt x="591165" y="71346"/>
                </a:lnTo>
                <a:close/>
              </a:path>
              <a:path w="696594" h="126365">
                <a:moveTo>
                  <a:pt x="662645" y="69870"/>
                </a:moveTo>
                <a:lnTo>
                  <a:pt x="650190" y="66375"/>
                </a:lnTo>
                <a:lnTo>
                  <a:pt x="639942" y="61321"/>
                </a:lnTo>
                <a:lnTo>
                  <a:pt x="632149" y="55009"/>
                </a:lnTo>
                <a:lnTo>
                  <a:pt x="627058" y="47742"/>
                </a:lnTo>
                <a:lnTo>
                  <a:pt x="649760" y="47742"/>
                </a:lnTo>
                <a:lnTo>
                  <a:pt x="651828" y="49481"/>
                </a:lnTo>
                <a:lnTo>
                  <a:pt x="662645" y="54181"/>
                </a:lnTo>
                <a:lnTo>
                  <a:pt x="662645" y="69870"/>
                </a:lnTo>
                <a:close/>
              </a:path>
              <a:path w="696594" h="126365">
                <a:moveTo>
                  <a:pt x="696576" y="126332"/>
                </a:moveTo>
                <a:lnTo>
                  <a:pt x="679277" y="126332"/>
                </a:lnTo>
                <a:lnTo>
                  <a:pt x="679277" y="93608"/>
                </a:lnTo>
                <a:lnTo>
                  <a:pt x="601492" y="93608"/>
                </a:lnTo>
                <a:lnTo>
                  <a:pt x="601492" y="78187"/>
                </a:lnTo>
                <a:lnTo>
                  <a:pt x="696576" y="78187"/>
                </a:lnTo>
                <a:lnTo>
                  <a:pt x="696576" y="126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772668"/>
            <a:ext cx="10692384" cy="601522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66852" y="826936"/>
            <a:ext cx="696595" cy="126364"/>
          </a:xfrm>
          <a:custGeom>
            <a:avLst/>
            <a:gdLst/>
            <a:ahLst/>
            <a:cxnLst/>
            <a:rect l="l" t="t" r="r" b="b"/>
            <a:pathLst>
              <a:path w="696594" h="126365">
                <a:moveTo>
                  <a:pt x="18237" y="116273"/>
                </a:moveTo>
                <a:lnTo>
                  <a:pt x="0" y="116273"/>
                </a:lnTo>
                <a:lnTo>
                  <a:pt x="0" y="8449"/>
                </a:lnTo>
                <a:lnTo>
                  <a:pt x="42244" y="8449"/>
                </a:lnTo>
                <a:lnTo>
                  <a:pt x="57417" y="10605"/>
                </a:lnTo>
                <a:lnTo>
                  <a:pt x="68177" y="16948"/>
                </a:lnTo>
                <a:lnTo>
                  <a:pt x="72967" y="24675"/>
                </a:lnTo>
                <a:lnTo>
                  <a:pt x="18237" y="24675"/>
                </a:lnTo>
                <a:lnTo>
                  <a:pt x="18237" y="60350"/>
                </a:lnTo>
                <a:lnTo>
                  <a:pt x="71549" y="60350"/>
                </a:lnTo>
                <a:lnTo>
                  <a:pt x="66526" y="65183"/>
                </a:lnTo>
                <a:lnTo>
                  <a:pt x="58605" y="67949"/>
                </a:lnTo>
                <a:lnTo>
                  <a:pt x="65422" y="69704"/>
                </a:lnTo>
                <a:lnTo>
                  <a:pt x="70289" y="73772"/>
                </a:lnTo>
                <a:lnTo>
                  <a:pt x="71619" y="76576"/>
                </a:lnTo>
                <a:lnTo>
                  <a:pt x="18237" y="76576"/>
                </a:lnTo>
                <a:lnTo>
                  <a:pt x="18237" y="116273"/>
                </a:lnTo>
                <a:close/>
              </a:path>
              <a:path w="696594" h="126365">
                <a:moveTo>
                  <a:pt x="71549" y="60350"/>
                </a:moveTo>
                <a:lnTo>
                  <a:pt x="39830" y="60350"/>
                </a:lnTo>
                <a:lnTo>
                  <a:pt x="47439" y="59279"/>
                </a:lnTo>
                <a:lnTo>
                  <a:pt x="53326" y="56008"/>
                </a:lnTo>
                <a:lnTo>
                  <a:pt x="57125" y="50448"/>
                </a:lnTo>
                <a:lnTo>
                  <a:pt x="58472" y="42512"/>
                </a:lnTo>
                <a:lnTo>
                  <a:pt x="57125" y="34576"/>
                </a:lnTo>
                <a:lnTo>
                  <a:pt x="53326" y="29017"/>
                </a:lnTo>
                <a:lnTo>
                  <a:pt x="47439" y="25745"/>
                </a:lnTo>
                <a:lnTo>
                  <a:pt x="39830" y="24675"/>
                </a:lnTo>
                <a:lnTo>
                  <a:pt x="72967" y="24675"/>
                </a:lnTo>
                <a:lnTo>
                  <a:pt x="74587" y="27289"/>
                </a:lnTo>
                <a:lnTo>
                  <a:pt x="76710" y="41439"/>
                </a:lnTo>
                <a:lnTo>
                  <a:pt x="75579" y="51773"/>
                </a:lnTo>
                <a:lnTo>
                  <a:pt x="72184" y="59739"/>
                </a:lnTo>
                <a:lnTo>
                  <a:pt x="71549" y="60350"/>
                </a:lnTo>
                <a:close/>
              </a:path>
              <a:path w="696594" h="126365">
                <a:moveTo>
                  <a:pt x="77649" y="116273"/>
                </a:moveTo>
                <a:lnTo>
                  <a:pt x="59143" y="116273"/>
                </a:lnTo>
                <a:lnTo>
                  <a:pt x="58338" y="113859"/>
                </a:lnTo>
                <a:lnTo>
                  <a:pt x="57802" y="110775"/>
                </a:lnTo>
                <a:lnTo>
                  <a:pt x="57526" y="106887"/>
                </a:lnTo>
                <a:lnTo>
                  <a:pt x="56863" y="94413"/>
                </a:lnTo>
                <a:lnTo>
                  <a:pt x="55463" y="86194"/>
                </a:lnTo>
                <a:lnTo>
                  <a:pt x="52203" y="80666"/>
                </a:lnTo>
                <a:lnTo>
                  <a:pt x="46679" y="77552"/>
                </a:lnTo>
                <a:lnTo>
                  <a:pt x="38489" y="76576"/>
                </a:lnTo>
                <a:lnTo>
                  <a:pt x="71619" y="76576"/>
                </a:lnTo>
                <a:lnTo>
                  <a:pt x="73372" y="80271"/>
                </a:lnTo>
                <a:lnTo>
                  <a:pt x="74833" y="89318"/>
                </a:lnTo>
                <a:lnTo>
                  <a:pt x="75771" y="102193"/>
                </a:lnTo>
                <a:lnTo>
                  <a:pt x="76040" y="106887"/>
                </a:lnTo>
                <a:lnTo>
                  <a:pt x="77649" y="116273"/>
                </a:lnTo>
                <a:close/>
              </a:path>
              <a:path w="696594" h="126365">
                <a:moveTo>
                  <a:pt x="184670" y="122845"/>
                </a:moveTo>
                <a:lnTo>
                  <a:pt x="167774" y="122845"/>
                </a:lnTo>
                <a:lnTo>
                  <a:pt x="167774" y="63969"/>
                </a:lnTo>
                <a:lnTo>
                  <a:pt x="144036" y="63969"/>
                </a:lnTo>
                <a:lnTo>
                  <a:pt x="144036" y="48548"/>
                </a:lnTo>
                <a:lnTo>
                  <a:pt x="167774" y="48548"/>
                </a:lnTo>
                <a:lnTo>
                  <a:pt x="167774" y="804"/>
                </a:lnTo>
                <a:lnTo>
                  <a:pt x="184670" y="804"/>
                </a:lnTo>
                <a:lnTo>
                  <a:pt x="184670" y="122845"/>
                </a:lnTo>
                <a:close/>
              </a:path>
              <a:path w="696594" h="126365">
                <a:moveTo>
                  <a:pt x="148058" y="116139"/>
                </a:moveTo>
                <a:lnTo>
                  <a:pt x="107557" y="116139"/>
                </a:lnTo>
                <a:lnTo>
                  <a:pt x="107557" y="2145"/>
                </a:lnTo>
                <a:lnTo>
                  <a:pt x="153824" y="2145"/>
                </a:lnTo>
                <a:lnTo>
                  <a:pt x="153824" y="17701"/>
                </a:lnTo>
                <a:lnTo>
                  <a:pt x="124454" y="17701"/>
                </a:lnTo>
                <a:lnTo>
                  <a:pt x="124454" y="100718"/>
                </a:lnTo>
                <a:lnTo>
                  <a:pt x="160396" y="100718"/>
                </a:lnTo>
                <a:lnTo>
                  <a:pt x="160396" y="113189"/>
                </a:lnTo>
                <a:lnTo>
                  <a:pt x="155166" y="115334"/>
                </a:lnTo>
                <a:lnTo>
                  <a:pt x="148058" y="116139"/>
                </a:lnTo>
                <a:close/>
              </a:path>
              <a:path w="696594" h="126365">
                <a:moveTo>
                  <a:pt x="160396" y="100718"/>
                </a:moveTo>
                <a:lnTo>
                  <a:pt x="145645" y="100718"/>
                </a:lnTo>
                <a:lnTo>
                  <a:pt x="152351" y="100315"/>
                </a:lnTo>
                <a:lnTo>
                  <a:pt x="160396" y="98438"/>
                </a:lnTo>
                <a:lnTo>
                  <a:pt x="160396" y="100718"/>
                </a:lnTo>
                <a:close/>
              </a:path>
              <a:path w="696594" h="126365">
                <a:moveTo>
                  <a:pt x="210017" y="124320"/>
                </a:moveTo>
                <a:lnTo>
                  <a:pt x="193121" y="124320"/>
                </a:lnTo>
                <a:lnTo>
                  <a:pt x="193121" y="0"/>
                </a:lnTo>
                <a:lnTo>
                  <a:pt x="210017" y="0"/>
                </a:lnTo>
                <a:lnTo>
                  <a:pt x="210017" y="124320"/>
                </a:lnTo>
                <a:close/>
              </a:path>
              <a:path w="696594" h="126365">
                <a:moveTo>
                  <a:pt x="266747" y="117480"/>
                </a:moveTo>
                <a:lnTo>
                  <a:pt x="245961" y="117480"/>
                </a:lnTo>
                <a:lnTo>
                  <a:pt x="238451" y="114396"/>
                </a:lnTo>
                <a:lnTo>
                  <a:pt x="224021" y="75091"/>
                </a:lnTo>
                <a:lnTo>
                  <a:pt x="223564" y="58874"/>
                </a:lnTo>
                <a:lnTo>
                  <a:pt x="224021" y="42657"/>
                </a:lnTo>
                <a:lnTo>
                  <a:pt x="238451" y="3352"/>
                </a:lnTo>
                <a:lnTo>
                  <a:pt x="245961" y="0"/>
                </a:lnTo>
                <a:lnTo>
                  <a:pt x="266747" y="0"/>
                </a:lnTo>
                <a:lnTo>
                  <a:pt x="274123" y="3352"/>
                </a:lnTo>
                <a:lnTo>
                  <a:pt x="279219" y="9521"/>
                </a:lnTo>
                <a:lnTo>
                  <a:pt x="282517" y="15287"/>
                </a:lnTo>
                <a:lnTo>
                  <a:pt x="253336" y="15287"/>
                </a:lnTo>
                <a:lnTo>
                  <a:pt x="249580" y="17030"/>
                </a:lnTo>
                <a:lnTo>
                  <a:pt x="240729" y="58874"/>
                </a:lnTo>
                <a:lnTo>
                  <a:pt x="241035" y="71567"/>
                </a:lnTo>
                <a:lnTo>
                  <a:pt x="253336" y="102327"/>
                </a:lnTo>
                <a:lnTo>
                  <a:pt x="282594" y="102327"/>
                </a:lnTo>
                <a:lnTo>
                  <a:pt x="279219" y="108226"/>
                </a:lnTo>
                <a:lnTo>
                  <a:pt x="274123" y="114396"/>
                </a:lnTo>
                <a:lnTo>
                  <a:pt x="266747" y="117480"/>
                </a:lnTo>
                <a:close/>
              </a:path>
              <a:path w="696594" h="126365">
                <a:moveTo>
                  <a:pt x="282594" y="102327"/>
                </a:moveTo>
                <a:lnTo>
                  <a:pt x="259372" y="102327"/>
                </a:lnTo>
                <a:lnTo>
                  <a:pt x="263127" y="100583"/>
                </a:lnTo>
                <a:lnTo>
                  <a:pt x="265541" y="97499"/>
                </a:lnTo>
                <a:lnTo>
                  <a:pt x="268697" y="91219"/>
                </a:lnTo>
                <a:lnTo>
                  <a:pt x="270671" y="82462"/>
                </a:lnTo>
                <a:lnTo>
                  <a:pt x="271689" y="71567"/>
                </a:lnTo>
                <a:lnTo>
                  <a:pt x="271979" y="58874"/>
                </a:lnTo>
                <a:lnTo>
                  <a:pt x="271689" y="46183"/>
                </a:lnTo>
                <a:lnTo>
                  <a:pt x="259372" y="15287"/>
                </a:lnTo>
                <a:lnTo>
                  <a:pt x="282517" y="15287"/>
                </a:lnTo>
                <a:lnTo>
                  <a:pt x="284051" y="17968"/>
                </a:lnTo>
                <a:lnTo>
                  <a:pt x="287098" y="29018"/>
                </a:lnTo>
                <a:lnTo>
                  <a:pt x="288687" y="42657"/>
                </a:lnTo>
                <a:lnTo>
                  <a:pt x="289143" y="58874"/>
                </a:lnTo>
                <a:lnTo>
                  <a:pt x="288687" y="75091"/>
                </a:lnTo>
                <a:lnTo>
                  <a:pt x="287098" y="88730"/>
                </a:lnTo>
                <a:lnTo>
                  <a:pt x="284051" y="99779"/>
                </a:lnTo>
                <a:lnTo>
                  <a:pt x="282594" y="102327"/>
                </a:lnTo>
                <a:close/>
              </a:path>
              <a:path w="696594" h="126365">
                <a:moveTo>
                  <a:pt x="324817" y="124320"/>
                </a:moveTo>
                <a:lnTo>
                  <a:pt x="307518" y="124320"/>
                </a:lnTo>
                <a:lnTo>
                  <a:pt x="307518" y="0"/>
                </a:lnTo>
                <a:lnTo>
                  <a:pt x="324817" y="0"/>
                </a:lnTo>
                <a:lnTo>
                  <a:pt x="324817" y="124320"/>
                </a:lnTo>
                <a:close/>
              </a:path>
              <a:path w="696594" h="126365">
                <a:moveTo>
                  <a:pt x="440154" y="124320"/>
                </a:moveTo>
                <a:lnTo>
                  <a:pt x="422855" y="124320"/>
                </a:lnTo>
                <a:lnTo>
                  <a:pt x="422855" y="64372"/>
                </a:lnTo>
                <a:lnTo>
                  <a:pt x="399921" y="64372"/>
                </a:lnTo>
                <a:lnTo>
                  <a:pt x="399921" y="48950"/>
                </a:lnTo>
                <a:lnTo>
                  <a:pt x="422855" y="48950"/>
                </a:lnTo>
                <a:lnTo>
                  <a:pt x="422855" y="0"/>
                </a:lnTo>
                <a:lnTo>
                  <a:pt x="440154" y="0"/>
                </a:lnTo>
                <a:lnTo>
                  <a:pt x="440154" y="124320"/>
                </a:lnTo>
                <a:close/>
              </a:path>
              <a:path w="696594" h="126365">
                <a:moveTo>
                  <a:pt x="387582" y="116139"/>
                </a:moveTo>
                <a:lnTo>
                  <a:pt x="340376" y="116139"/>
                </a:lnTo>
                <a:lnTo>
                  <a:pt x="340376" y="2145"/>
                </a:lnTo>
                <a:lnTo>
                  <a:pt x="401395" y="2145"/>
                </a:lnTo>
                <a:lnTo>
                  <a:pt x="401395" y="17701"/>
                </a:lnTo>
                <a:lnTo>
                  <a:pt x="357541" y="17701"/>
                </a:lnTo>
                <a:lnTo>
                  <a:pt x="357541" y="50828"/>
                </a:lnTo>
                <a:lnTo>
                  <a:pt x="396299" y="50828"/>
                </a:lnTo>
                <a:lnTo>
                  <a:pt x="396299" y="66249"/>
                </a:lnTo>
                <a:lnTo>
                  <a:pt x="357541" y="66249"/>
                </a:lnTo>
                <a:lnTo>
                  <a:pt x="357541" y="100718"/>
                </a:lnTo>
                <a:lnTo>
                  <a:pt x="413197" y="100718"/>
                </a:lnTo>
                <a:lnTo>
                  <a:pt x="413197" y="112652"/>
                </a:lnTo>
                <a:lnTo>
                  <a:pt x="408157" y="114215"/>
                </a:lnTo>
                <a:lnTo>
                  <a:pt x="402150" y="115301"/>
                </a:lnTo>
                <a:lnTo>
                  <a:pt x="395262" y="115934"/>
                </a:lnTo>
                <a:lnTo>
                  <a:pt x="387582" y="116139"/>
                </a:lnTo>
                <a:close/>
              </a:path>
              <a:path w="696594" h="126365">
                <a:moveTo>
                  <a:pt x="413197" y="100718"/>
                </a:moveTo>
                <a:lnTo>
                  <a:pt x="396032" y="100718"/>
                </a:lnTo>
                <a:lnTo>
                  <a:pt x="404347" y="100047"/>
                </a:lnTo>
                <a:lnTo>
                  <a:pt x="413197" y="97901"/>
                </a:lnTo>
                <a:lnTo>
                  <a:pt x="413197" y="100718"/>
                </a:lnTo>
                <a:close/>
              </a:path>
              <a:path w="696594" h="126365">
                <a:moveTo>
                  <a:pt x="580569" y="56862"/>
                </a:moveTo>
                <a:lnTo>
                  <a:pt x="484278" y="56862"/>
                </a:lnTo>
                <a:lnTo>
                  <a:pt x="484278" y="1475"/>
                </a:lnTo>
                <a:lnTo>
                  <a:pt x="501443" y="1475"/>
                </a:lnTo>
                <a:lnTo>
                  <a:pt x="501443" y="15556"/>
                </a:lnTo>
                <a:lnTo>
                  <a:pt x="580569" y="15556"/>
                </a:lnTo>
                <a:lnTo>
                  <a:pt x="580569" y="30576"/>
                </a:lnTo>
                <a:lnTo>
                  <a:pt x="501443" y="30576"/>
                </a:lnTo>
                <a:lnTo>
                  <a:pt x="501443" y="41977"/>
                </a:lnTo>
                <a:lnTo>
                  <a:pt x="580569" y="41977"/>
                </a:lnTo>
                <a:lnTo>
                  <a:pt x="580569" y="56862"/>
                </a:lnTo>
                <a:close/>
              </a:path>
              <a:path w="696594" h="126365">
                <a:moveTo>
                  <a:pt x="580569" y="15556"/>
                </a:moveTo>
                <a:lnTo>
                  <a:pt x="563270" y="15556"/>
                </a:lnTo>
                <a:lnTo>
                  <a:pt x="563270" y="1475"/>
                </a:lnTo>
                <a:lnTo>
                  <a:pt x="580569" y="1475"/>
                </a:lnTo>
                <a:lnTo>
                  <a:pt x="580569" y="15556"/>
                </a:lnTo>
                <a:close/>
              </a:path>
              <a:path w="696594" h="126365">
                <a:moveTo>
                  <a:pt x="580569" y="41977"/>
                </a:moveTo>
                <a:lnTo>
                  <a:pt x="563270" y="41977"/>
                </a:lnTo>
                <a:lnTo>
                  <a:pt x="563270" y="30576"/>
                </a:lnTo>
                <a:lnTo>
                  <a:pt x="580569" y="30576"/>
                </a:lnTo>
                <a:lnTo>
                  <a:pt x="580569" y="41977"/>
                </a:lnTo>
                <a:close/>
              </a:path>
              <a:path w="696594" h="126365">
                <a:moveTo>
                  <a:pt x="588481" y="80331"/>
                </a:moveTo>
                <a:lnTo>
                  <a:pt x="476231" y="80331"/>
                </a:lnTo>
                <a:lnTo>
                  <a:pt x="476231" y="65312"/>
                </a:lnTo>
                <a:lnTo>
                  <a:pt x="588481" y="65312"/>
                </a:lnTo>
                <a:lnTo>
                  <a:pt x="588481" y="80331"/>
                </a:lnTo>
                <a:close/>
              </a:path>
              <a:path w="696594" h="126365">
                <a:moveTo>
                  <a:pt x="542347" y="100850"/>
                </a:moveTo>
                <a:lnTo>
                  <a:pt x="525182" y="100850"/>
                </a:lnTo>
                <a:lnTo>
                  <a:pt x="525182" y="80331"/>
                </a:lnTo>
                <a:lnTo>
                  <a:pt x="542347" y="80331"/>
                </a:lnTo>
                <a:lnTo>
                  <a:pt x="542347" y="100850"/>
                </a:lnTo>
                <a:close/>
              </a:path>
              <a:path w="696594" h="126365">
                <a:moveTo>
                  <a:pt x="582715" y="124856"/>
                </a:moveTo>
                <a:lnTo>
                  <a:pt x="484278" y="124856"/>
                </a:lnTo>
                <a:lnTo>
                  <a:pt x="484278" y="88916"/>
                </a:lnTo>
                <a:lnTo>
                  <a:pt x="501443" y="88916"/>
                </a:lnTo>
                <a:lnTo>
                  <a:pt x="501443" y="109569"/>
                </a:lnTo>
                <a:lnTo>
                  <a:pt x="582715" y="109569"/>
                </a:lnTo>
                <a:lnTo>
                  <a:pt x="582715" y="124856"/>
                </a:lnTo>
                <a:close/>
              </a:path>
              <a:path w="696594" h="126365">
                <a:moveTo>
                  <a:pt x="696576" y="72955"/>
                </a:moveTo>
                <a:lnTo>
                  <a:pt x="679277" y="72955"/>
                </a:lnTo>
                <a:lnTo>
                  <a:pt x="679277" y="36611"/>
                </a:lnTo>
                <a:lnTo>
                  <a:pt x="652723" y="36611"/>
                </a:lnTo>
                <a:lnTo>
                  <a:pt x="652723" y="21457"/>
                </a:lnTo>
                <a:lnTo>
                  <a:pt x="679277" y="21457"/>
                </a:lnTo>
                <a:lnTo>
                  <a:pt x="679277" y="0"/>
                </a:lnTo>
                <a:lnTo>
                  <a:pt x="696576" y="0"/>
                </a:lnTo>
                <a:lnTo>
                  <a:pt x="696576" y="72955"/>
                </a:lnTo>
                <a:close/>
              </a:path>
              <a:path w="696594" h="126365">
                <a:moveTo>
                  <a:pt x="591165" y="71346"/>
                </a:moveTo>
                <a:lnTo>
                  <a:pt x="591165" y="55522"/>
                </a:lnTo>
                <a:lnTo>
                  <a:pt x="602131" y="50461"/>
                </a:lnTo>
                <a:lnTo>
                  <a:pt x="610695" y="42597"/>
                </a:lnTo>
                <a:lnTo>
                  <a:pt x="616267" y="32041"/>
                </a:lnTo>
                <a:lnTo>
                  <a:pt x="618256" y="18909"/>
                </a:lnTo>
                <a:lnTo>
                  <a:pt x="618256" y="804"/>
                </a:lnTo>
                <a:lnTo>
                  <a:pt x="635421" y="804"/>
                </a:lnTo>
                <a:lnTo>
                  <a:pt x="635421" y="18909"/>
                </a:lnTo>
                <a:lnTo>
                  <a:pt x="637487" y="32134"/>
                </a:lnTo>
                <a:lnTo>
                  <a:pt x="643199" y="42228"/>
                </a:lnTo>
                <a:lnTo>
                  <a:pt x="649760" y="47742"/>
                </a:lnTo>
                <a:lnTo>
                  <a:pt x="627058" y="47742"/>
                </a:lnTo>
                <a:lnTo>
                  <a:pt x="622149" y="55372"/>
                </a:lnTo>
                <a:lnTo>
                  <a:pt x="614359" y="62109"/>
                </a:lnTo>
                <a:lnTo>
                  <a:pt x="603946" y="67563"/>
                </a:lnTo>
                <a:lnTo>
                  <a:pt x="591165" y="71346"/>
                </a:lnTo>
                <a:close/>
              </a:path>
              <a:path w="696594" h="126365">
                <a:moveTo>
                  <a:pt x="662645" y="69870"/>
                </a:moveTo>
                <a:lnTo>
                  <a:pt x="650190" y="66375"/>
                </a:lnTo>
                <a:lnTo>
                  <a:pt x="639942" y="61321"/>
                </a:lnTo>
                <a:lnTo>
                  <a:pt x="632149" y="55009"/>
                </a:lnTo>
                <a:lnTo>
                  <a:pt x="627058" y="47742"/>
                </a:lnTo>
                <a:lnTo>
                  <a:pt x="649760" y="47742"/>
                </a:lnTo>
                <a:lnTo>
                  <a:pt x="651828" y="49481"/>
                </a:lnTo>
                <a:lnTo>
                  <a:pt x="662645" y="54181"/>
                </a:lnTo>
                <a:lnTo>
                  <a:pt x="662645" y="69870"/>
                </a:lnTo>
                <a:close/>
              </a:path>
              <a:path w="696594" h="126365">
                <a:moveTo>
                  <a:pt x="696576" y="126332"/>
                </a:moveTo>
                <a:lnTo>
                  <a:pt x="679277" y="126332"/>
                </a:lnTo>
                <a:lnTo>
                  <a:pt x="679277" y="93608"/>
                </a:lnTo>
                <a:lnTo>
                  <a:pt x="601492" y="93608"/>
                </a:lnTo>
                <a:lnTo>
                  <a:pt x="601492" y="78187"/>
                </a:lnTo>
                <a:lnTo>
                  <a:pt x="696576" y="78187"/>
                </a:lnTo>
                <a:lnTo>
                  <a:pt x="696576" y="126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88976" y="1705355"/>
            <a:ext cx="7426959" cy="190500"/>
          </a:xfrm>
          <a:custGeom>
            <a:avLst/>
            <a:gdLst/>
            <a:ahLst/>
            <a:cxnLst/>
            <a:rect l="l" t="t" r="r" b="b"/>
            <a:pathLst>
              <a:path w="7426959" h="190500">
                <a:moveTo>
                  <a:pt x="7426452" y="190500"/>
                </a:moveTo>
                <a:lnTo>
                  <a:pt x="0" y="190500"/>
                </a:lnTo>
                <a:lnTo>
                  <a:pt x="0" y="0"/>
                </a:lnTo>
                <a:lnTo>
                  <a:pt x="7426452" y="0"/>
                </a:lnTo>
                <a:lnTo>
                  <a:pt x="7426452" y="190500"/>
                </a:lnTo>
                <a:close/>
              </a:path>
            </a:pathLst>
          </a:custGeom>
          <a:solidFill>
            <a:srgbClr val="E4E2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9883" y="2412492"/>
            <a:ext cx="6453632" cy="477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742" y="2290572"/>
            <a:ext cx="8679815" cy="1779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4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50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5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83.jpg"/><Relationship Id="rId5" Type="http://schemas.openxmlformats.org/officeDocument/2006/relationships/image" Target="../media/image84.png"/><Relationship Id="rId6" Type="http://schemas.openxmlformats.org/officeDocument/2006/relationships/image" Target="../media/image1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772668"/>
            <a:ext cx="10692765" cy="6015355"/>
            <a:chOff x="0" y="772668"/>
            <a:chExt cx="10692765" cy="60153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2668"/>
              <a:ext cx="10692384" cy="60137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72668"/>
              <a:ext cx="10692384" cy="601522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446275" y="2452116"/>
              <a:ext cx="2897505" cy="0"/>
            </a:xfrm>
            <a:custGeom>
              <a:avLst/>
              <a:gdLst/>
              <a:ahLst/>
              <a:cxnLst/>
              <a:rect l="l" t="t" r="r" b="b"/>
              <a:pathLst>
                <a:path w="2897504" h="0">
                  <a:moveTo>
                    <a:pt x="0" y="0"/>
                  </a:moveTo>
                  <a:lnTo>
                    <a:pt x="2897124" y="0"/>
                  </a:lnTo>
                </a:path>
              </a:pathLst>
            </a:custGeom>
            <a:ln w="33528">
              <a:solidFill>
                <a:srgbClr val="2D90D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227" y="2959608"/>
              <a:ext cx="2921507" cy="4571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2348483"/>
              <a:ext cx="1449705" cy="687705"/>
            </a:xfrm>
            <a:custGeom>
              <a:avLst/>
              <a:gdLst/>
              <a:ahLst/>
              <a:cxnLst/>
              <a:rect l="l" t="t" r="r" b="b"/>
              <a:pathLst>
                <a:path w="1449705" h="687705">
                  <a:moveTo>
                    <a:pt x="1449324" y="687324"/>
                  </a:moveTo>
                  <a:lnTo>
                    <a:pt x="0" y="687324"/>
                  </a:lnTo>
                  <a:lnTo>
                    <a:pt x="0" y="0"/>
                  </a:lnTo>
                  <a:lnTo>
                    <a:pt x="1449324" y="0"/>
                  </a:lnTo>
                  <a:lnTo>
                    <a:pt x="1449324" y="687324"/>
                  </a:lnTo>
                  <a:close/>
                </a:path>
              </a:pathLst>
            </a:custGeom>
            <a:solidFill>
              <a:srgbClr val="E1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52691" y="2564929"/>
              <a:ext cx="4016375" cy="1314450"/>
            </a:xfrm>
            <a:custGeom>
              <a:avLst/>
              <a:gdLst/>
              <a:ahLst/>
              <a:cxnLst/>
              <a:rect l="l" t="t" r="r" b="b"/>
              <a:pathLst>
                <a:path w="4016375" h="1314450">
                  <a:moveTo>
                    <a:pt x="378485" y="1222540"/>
                  </a:moveTo>
                  <a:lnTo>
                    <a:pt x="290423" y="1034973"/>
                  </a:lnTo>
                  <a:lnTo>
                    <a:pt x="279019" y="1010691"/>
                  </a:lnTo>
                  <a:lnTo>
                    <a:pt x="299745" y="1001776"/>
                  </a:lnTo>
                  <a:lnTo>
                    <a:pt x="314553" y="992911"/>
                  </a:lnTo>
                  <a:lnTo>
                    <a:pt x="318503" y="990561"/>
                  </a:lnTo>
                  <a:lnTo>
                    <a:pt x="335292" y="977023"/>
                  </a:lnTo>
                  <a:lnTo>
                    <a:pt x="362242" y="943660"/>
                  </a:lnTo>
                  <a:lnTo>
                    <a:pt x="376085" y="905459"/>
                  </a:lnTo>
                  <a:lnTo>
                    <a:pt x="377812" y="884783"/>
                  </a:lnTo>
                  <a:lnTo>
                    <a:pt x="374294" y="851623"/>
                  </a:lnTo>
                  <a:lnTo>
                    <a:pt x="363728" y="822490"/>
                  </a:lnTo>
                  <a:lnTo>
                    <a:pt x="346125" y="797394"/>
                  </a:lnTo>
                  <a:lnTo>
                    <a:pt x="327304" y="781316"/>
                  </a:lnTo>
                  <a:lnTo>
                    <a:pt x="321487" y="776338"/>
                  </a:lnTo>
                  <a:lnTo>
                    <a:pt x="291820" y="760120"/>
                  </a:lnTo>
                  <a:lnTo>
                    <a:pt x="260337" y="749427"/>
                  </a:lnTo>
                  <a:lnTo>
                    <a:pt x="260337" y="884110"/>
                  </a:lnTo>
                  <a:lnTo>
                    <a:pt x="259969" y="899414"/>
                  </a:lnTo>
                  <a:lnTo>
                    <a:pt x="254584" y="937145"/>
                  </a:lnTo>
                  <a:lnTo>
                    <a:pt x="232079" y="976058"/>
                  </a:lnTo>
                  <a:lnTo>
                    <a:pt x="193814" y="991628"/>
                  </a:lnTo>
                  <a:lnTo>
                    <a:pt x="173558" y="992911"/>
                  </a:lnTo>
                  <a:lnTo>
                    <a:pt x="117487" y="992911"/>
                  </a:lnTo>
                  <a:lnTo>
                    <a:pt x="117487" y="781316"/>
                  </a:lnTo>
                  <a:lnTo>
                    <a:pt x="176225" y="781316"/>
                  </a:lnTo>
                  <a:lnTo>
                    <a:pt x="228104" y="794258"/>
                  </a:lnTo>
                  <a:lnTo>
                    <a:pt x="255193" y="835761"/>
                  </a:lnTo>
                  <a:lnTo>
                    <a:pt x="260337" y="884110"/>
                  </a:lnTo>
                  <a:lnTo>
                    <a:pt x="260337" y="749427"/>
                  </a:lnTo>
                  <a:lnTo>
                    <a:pt x="257683" y="748525"/>
                  </a:lnTo>
                  <a:lnTo>
                    <a:pt x="219036" y="741578"/>
                  </a:lnTo>
                  <a:lnTo>
                    <a:pt x="175907" y="739267"/>
                  </a:lnTo>
                  <a:lnTo>
                    <a:pt x="0" y="739267"/>
                  </a:lnTo>
                  <a:lnTo>
                    <a:pt x="0" y="1188491"/>
                  </a:lnTo>
                  <a:lnTo>
                    <a:pt x="495" y="1196987"/>
                  </a:lnTo>
                  <a:lnTo>
                    <a:pt x="34048" y="1222540"/>
                  </a:lnTo>
                  <a:lnTo>
                    <a:pt x="117487" y="1222540"/>
                  </a:lnTo>
                  <a:lnTo>
                    <a:pt x="117487" y="1034973"/>
                  </a:lnTo>
                  <a:lnTo>
                    <a:pt x="165112" y="1034973"/>
                  </a:lnTo>
                  <a:lnTo>
                    <a:pt x="243382" y="1202372"/>
                  </a:lnTo>
                  <a:lnTo>
                    <a:pt x="274815" y="1222540"/>
                  </a:lnTo>
                  <a:lnTo>
                    <a:pt x="378485" y="1222540"/>
                  </a:lnTo>
                  <a:close/>
                </a:path>
                <a:path w="4016375" h="1314450">
                  <a:moveTo>
                    <a:pt x="788339" y="1198511"/>
                  </a:moveTo>
                  <a:lnTo>
                    <a:pt x="655497" y="1198511"/>
                  </a:lnTo>
                  <a:lnTo>
                    <a:pt x="655497" y="781977"/>
                  </a:lnTo>
                  <a:lnTo>
                    <a:pt x="778992" y="781977"/>
                  </a:lnTo>
                  <a:lnTo>
                    <a:pt x="778992" y="730580"/>
                  </a:lnTo>
                  <a:lnTo>
                    <a:pt x="544029" y="730580"/>
                  </a:lnTo>
                  <a:lnTo>
                    <a:pt x="544029" y="1249908"/>
                  </a:lnTo>
                  <a:lnTo>
                    <a:pt x="788339" y="1249908"/>
                  </a:lnTo>
                  <a:lnTo>
                    <a:pt x="788339" y="1198511"/>
                  </a:lnTo>
                  <a:close/>
                </a:path>
                <a:path w="4016375" h="1314450">
                  <a:moveTo>
                    <a:pt x="921842" y="713892"/>
                  </a:moveTo>
                  <a:lnTo>
                    <a:pt x="818375" y="713892"/>
                  </a:lnTo>
                  <a:lnTo>
                    <a:pt x="818375" y="946188"/>
                  </a:lnTo>
                  <a:lnTo>
                    <a:pt x="710234" y="946188"/>
                  </a:lnTo>
                  <a:lnTo>
                    <a:pt x="710234" y="998918"/>
                  </a:lnTo>
                  <a:lnTo>
                    <a:pt x="818375" y="998918"/>
                  </a:lnTo>
                  <a:lnTo>
                    <a:pt x="818375" y="1284617"/>
                  </a:lnTo>
                  <a:lnTo>
                    <a:pt x="820204" y="1297470"/>
                  </a:lnTo>
                  <a:lnTo>
                    <a:pt x="825715" y="1306652"/>
                  </a:lnTo>
                  <a:lnTo>
                    <a:pt x="834898" y="1312151"/>
                  </a:lnTo>
                  <a:lnTo>
                    <a:pt x="847737" y="1313992"/>
                  </a:lnTo>
                  <a:lnTo>
                    <a:pt x="921842" y="1313992"/>
                  </a:lnTo>
                  <a:lnTo>
                    <a:pt x="921842" y="713892"/>
                  </a:lnTo>
                  <a:close/>
                </a:path>
                <a:path w="4016375" h="1314450">
                  <a:moveTo>
                    <a:pt x="1051331" y="713892"/>
                  </a:moveTo>
                  <a:lnTo>
                    <a:pt x="947864" y="713892"/>
                  </a:lnTo>
                  <a:lnTo>
                    <a:pt x="947864" y="1284617"/>
                  </a:lnTo>
                  <a:lnTo>
                    <a:pt x="949706" y="1297470"/>
                  </a:lnTo>
                  <a:lnTo>
                    <a:pt x="955217" y="1306652"/>
                  </a:lnTo>
                  <a:lnTo>
                    <a:pt x="964387" y="1312151"/>
                  </a:lnTo>
                  <a:lnTo>
                    <a:pt x="977239" y="1313992"/>
                  </a:lnTo>
                  <a:lnTo>
                    <a:pt x="1051331" y="1313992"/>
                  </a:lnTo>
                  <a:lnTo>
                    <a:pt x="1051331" y="713892"/>
                  </a:lnTo>
                  <a:close/>
                </a:path>
                <a:path w="4016375" h="1314450">
                  <a:moveTo>
                    <a:pt x="1193838" y="289356"/>
                  </a:moveTo>
                  <a:lnTo>
                    <a:pt x="1186840" y="222275"/>
                  </a:lnTo>
                  <a:lnTo>
                    <a:pt x="1183195" y="199758"/>
                  </a:lnTo>
                  <a:lnTo>
                    <a:pt x="1178839" y="190563"/>
                  </a:lnTo>
                  <a:lnTo>
                    <a:pt x="1175524" y="183591"/>
                  </a:lnTo>
                  <a:lnTo>
                    <a:pt x="1163408" y="173469"/>
                  </a:lnTo>
                  <a:lnTo>
                    <a:pt x="1146454" y="169100"/>
                  </a:lnTo>
                  <a:lnTo>
                    <a:pt x="1166164" y="162217"/>
                  </a:lnTo>
                  <a:lnTo>
                    <a:pt x="1178661" y="150190"/>
                  </a:lnTo>
                  <a:lnTo>
                    <a:pt x="1180249" y="148666"/>
                  </a:lnTo>
                  <a:lnTo>
                    <a:pt x="1188694" y="128841"/>
                  </a:lnTo>
                  <a:lnTo>
                    <a:pt x="1191501" y="103124"/>
                  </a:lnTo>
                  <a:lnTo>
                    <a:pt x="1186230" y="67906"/>
                  </a:lnTo>
                  <a:lnTo>
                    <a:pt x="1182192" y="61404"/>
                  </a:lnTo>
                  <a:lnTo>
                    <a:pt x="1170266" y="42176"/>
                  </a:lnTo>
                  <a:lnTo>
                    <a:pt x="1146124" y="27952"/>
                  </a:lnTo>
                  <a:lnTo>
                    <a:pt x="1146124" y="105791"/>
                  </a:lnTo>
                  <a:lnTo>
                    <a:pt x="1142771" y="125539"/>
                  </a:lnTo>
                  <a:lnTo>
                    <a:pt x="1133309" y="139382"/>
                  </a:lnTo>
                  <a:lnTo>
                    <a:pt x="1118666" y="147523"/>
                  </a:lnTo>
                  <a:lnTo>
                    <a:pt x="1099731" y="150190"/>
                  </a:lnTo>
                  <a:lnTo>
                    <a:pt x="1045984" y="150190"/>
                  </a:lnTo>
                  <a:lnTo>
                    <a:pt x="1045984" y="61404"/>
                  </a:lnTo>
                  <a:lnTo>
                    <a:pt x="1099731" y="61404"/>
                  </a:lnTo>
                  <a:lnTo>
                    <a:pt x="1118666" y="64071"/>
                  </a:lnTo>
                  <a:lnTo>
                    <a:pt x="1133309" y="72212"/>
                  </a:lnTo>
                  <a:lnTo>
                    <a:pt x="1142771" y="86042"/>
                  </a:lnTo>
                  <a:lnTo>
                    <a:pt x="1146124" y="105791"/>
                  </a:lnTo>
                  <a:lnTo>
                    <a:pt x="1146124" y="27952"/>
                  </a:lnTo>
                  <a:lnTo>
                    <a:pt x="1143495" y="26390"/>
                  </a:lnTo>
                  <a:lnTo>
                    <a:pt x="1105738" y="21018"/>
                  </a:lnTo>
                  <a:lnTo>
                    <a:pt x="1000607" y="21018"/>
                  </a:lnTo>
                  <a:lnTo>
                    <a:pt x="1000607" y="289356"/>
                  </a:lnTo>
                  <a:lnTo>
                    <a:pt x="1045984" y="289356"/>
                  </a:lnTo>
                  <a:lnTo>
                    <a:pt x="1045984" y="190563"/>
                  </a:lnTo>
                  <a:lnTo>
                    <a:pt x="1096391" y="190563"/>
                  </a:lnTo>
                  <a:lnTo>
                    <a:pt x="1138631" y="214503"/>
                  </a:lnTo>
                  <a:lnTo>
                    <a:pt x="1143787" y="266331"/>
                  </a:lnTo>
                  <a:lnTo>
                    <a:pt x="1144447" y="275678"/>
                  </a:lnTo>
                  <a:lnTo>
                    <a:pt x="1145781" y="283349"/>
                  </a:lnTo>
                  <a:lnTo>
                    <a:pt x="1147787" y="289356"/>
                  </a:lnTo>
                  <a:lnTo>
                    <a:pt x="1193838" y="289356"/>
                  </a:lnTo>
                  <a:close/>
                </a:path>
                <a:path w="4016375" h="1314450">
                  <a:moveTo>
                    <a:pt x="1403781" y="990917"/>
                  </a:moveTo>
                  <a:lnTo>
                    <a:pt x="1403019" y="949223"/>
                  </a:lnTo>
                  <a:lnTo>
                    <a:pt x="1397101" y="879094"/>
                  </a:lnTo>
                  <a:lnTo>
                    <a:pt x="1385379" y="824814"/>
                  </a:lnTo>
                  <a:lnTo>
                    <a:pt x="1368628" y="783120"/>
                  </a:lnTo>
                  <a:lnTo>
                    <a:pt x="1360004" y="769302"/>
                  </a:lnTo>
                  <a:lnTo>
                    <a:pt x="1358417" y="766749"/>
                  </a:lnTo>
                  <a:lnTo>
                    <a:pt x="1321231" y="733501"/>
                  </a:lnTo>
                  <a:lnTo>
                    <a:pt x="1292301" y="723519"/>
                  </a:lnTo>
                  <a:lnTo>
                    <a:pt x="1292301" y="990917"/>
                  </a:lnTo>
                  <a:lnTo>
                    <a:pt x="1292098" y="1026502"/>
                  </a:lnTo>
                  <a:lnTo>
                    <a:pt x="1290447" y="1086218"/>
                  </a:lnTo>
                  <a:lnTo>
                    <a:pt x="1287132" y="1131176"/>
                  </a:lnTo>
                  <a:lnTo>
                    <a:pt x="1279029" y="1177531"/>
                  </a:lnTo>
                  <a:lnTo>
                    <a:pt x="1258074" y="1210500"/>
                  </a:lnTo>
                  <a:lnTo>
                    <a:pt x="1251115" y="1212532"/>
                  </a:lnTo>
                  <a:lnTo>
                    <a:pt x="1234630" y="1212532"/>
                  </a:lnTo>
                  <a:lnTo>
                    <a:pt x="1206690" y="1177544"/>
                  </a:lnTo>
                  <a:lnTo>
                    <a:pt x="1198689" y="1132128"/>
                  </a:lnTo>
                  <a:lnTo>
                    <a:pt x="1195349" y="1087158"/>
                  </a:lnTo>
                  <a:lnTo>
                    <a:pt x="1193711" y="1026502"/>
                  </a:lnTo>
                  <a:lnTo>
                    <a:pt x="1193507" y="990917"/>
                  </a:lnTo>
                  <a:lnTo>
                    <a:pt x="1193711" y="955992"/>
                  </a:lnTo>
                  <a:lnTo>
                    <a:pt x="1195349" y="897382"/>
                  </a:lnTo>
                  <a:lnTo>
                    <a:pt x="1198600" y="853147"/>
                  </a:lnTo>
                  <a:lnTo>
                    <a:pt x="1206665" y="806653"/>
                  </a:lnTo>
                  <a:lnTo>
                    <a:pt x="1227709" y="771626"/>
                  </a:lnTo>
                  <a:lnTo>
                    <a:pt x="1234694" y="769302"/>
                  </a:lnTo>
                  <a:lnTo>
                    <a:pt x="1251115" y="769302"/>
                  </a:lnTo>
                  <a:lnTo>
                    <a:pt x="1279093" y="804773"/>
                  </a:lnTo>
                  <a:lnTo>
                    <a:pt x="1287145" y="851115"/>
                  </a:lnTo>
                  <a:lnTo>
                    <a:pt x="1290447" y="896213"/>
                  </a:lnTo>
                  <a:lnTo>
                    <a:pt x="1292098" y="955649"/>
                  </a:lnTo>
                  <a:lnTo>
                    <a:pt x="1292301" y="990917"/>
                  </a:lnTo>
                  <a:lnTo>
                    <a:pt x="1292301" y="723519"/>
                  </a:lnTo>
                  <a:lnTo>
                    <a:pt x="1291450" y="723277"/>
                  </a:lnTo>
                  <a:lnTo>
                    <a:pt x="1275664" y="720293"/>
                  </a:lnTo>
                  <a:lnTo>
                    <a:pt x="1259370" y="718502"/>
                  </a:lnTo>
                  <a:lnTo>
                    <a:pt x="1242580" y="717905"/>
                  </a:lnTo>
                  <a:lnTo>
                    <a:pt x="1225588" y="718489"/>
                  </a:lnTo>
                  <a:lnTo>
                    <a:pt x="1177861" y="727405"/>
                  </a:lnTo>
                  <a:lnTo>
                    <a:pt x="1136992" y="753021"/>
                  </a:lnTo>
                  <a:lnTo>
                    <a:pt x="1105484" y="802259"/>
                  </a:lnTo>
                  <a:lnTo>
                    <a:pt x="1090523" y="849795"/>
                  </a:lnTo>
                  <a:lnTo>
                    <a:pt x="1081163" y="911809"/>
                  </a:lnTo>
                  <a:lnTo>
                    <a:pt x="1078039" y="990917"/>
                  </a:lnTo>
                  <a:lnTo>
                    <a:pt x="1078814" y="1032700"/>
                  </a:lnTo>
                  <a:lnTo>
                    <a:pt x="1085088" y="1103299"/>
                  </a:lnTo>
                  <a:lnTo>
                    <a:pt x="1097457" y="1157325"/>
                  </a:lnTo>
                  <a:lnTo>
                    <a:pt x="1114920" y="1198892"/>
                  </a:lnTo>
                  <a:lnTo>
                    <a:pt x="1149781" y="1239964"/>
                  </a:lnTo>
                  <a:lnTo>
                    <a:pt x="1193152" y="1258620"/>
                  </a:lnTo>
                  <a:lnTo>
                    <a:pt x="1242580" y="1263929"/>
                  </a:lnTo>
                  <a:lnTo>
                    <a:pt x="1259332" y="1263332"/>
                  </a:lnTo>
                  <a:lnTo>
                    <a:pt x="1306703" y="1254429"/>
                  </a:lnTo>
                  <a:lnTo>
                    <a:pt x="1346898" y="1228750"/>
                  </a:lnTo>
                  <a:lnTo>
                    <a:pt x="1359865" y="1212532"/>
                  </a:lnTo>
                  <a:lnTo>
                    <a:pt x="1368501" y="1198702"/>
                  </a:lnTo>
                  <a:lnTo>
                    <a:pt x="1385303" y="1157020"/>
                  </a:lnTo>
                  <a:lnTo>
                    <a:pt x="1397088" y="1102868"/>
                  </a:lnTo>
                  <a:lnTo>
                    <a:pt x="1403019" y="1032700"/>
                  </a:lnTo>
                  <a:lnTo>
                    <a:pt x="1403781" y="990917"/>
                  </a:lnTo>
                  <a:close/>
                </a:path>
                <a:path w="4016375" h="1314450">
                  <a:moveTo>
                    <a:pt x="1416456" y="244970"/>
                  </a:moveTo>
                  <a:lnTo>
                    <a:pt x="1402054" y="247827"/>
                  </a:lnTo>
                  <a:lnTo>
                    <a:pt x="1388846" y="249555"/>
                  </a:lnTo>
                  <a:lnTo>
                    <a:pt x="1376756" y="250418"/>
                  </a:lnTo>
                  <a:lnTo>
                    <a:pt x="1365732" y="250647"/>
                  </a:lnTo>
                  <a:lnTo>
                    <a:pt x="1327010" y="250647"/>
                  </a:lnTo>
                  <a:lnTo>
                    <a:pt x="1327010" y="44043"/>
                  </a:lnTo>
                  <a:lnTo>
                    <a:pt x="1400098" y="44043"/>
                  </a:lnTo>
                  <a:lnTo>
                    <a:pt x="1400098" y="5334"/>
                  </a:lnTo>
                  <a:lnTo>
                    <a:pt x="1284960" y="5334"/>
                  </a:lnTo>
                  <a:lnTo>
                    <a:pt x="1284960" y="289026"/>
                  </a:lnTo>
                  <a:lnTo>
                    <a:pt x="1363726" y="289026"/>
                  </a:lnTo>
                  <a:lnTo>
                    <a:pt x="1379423" y="288632"/>
                  </a:lnTo>
                  <a:lnTo>
                    <a:pt x="1393469" y="287350"/>
                  </a:lnTo>
                  <a:lnTo>
                    <a:pt x="1405826" y="285076"/>
                  </a:lnTo>
                  <a:lnTo>
                    <a:pt x="1416456" y="281686"/>
                  </a:lnTo>
                  <a:lnTo>
                    <a:pt x="1416456" y="250647"/>
                  </a:lnTo>
                  <a:lnTo>
                    <a:pt x="1416456" y="244970"/>
                  </a:lnTo>
                  <a:close/>
                </a:path>
                <a:path w="4016375" h="1314450">
                  <a:moveTo>
                    <a:pt x="1476870" y="1993"/>
                  </a:moveTo>
                  <a:lnTo>
                    <a:pt x="1434820" y="1993"/>
                  </a:lnTo>
                  <a:lnTo>
                    <a:pt x="1434820" y="120815"/>
                  </a:lnTo>
                  <a:lnTo>
                    <a:pt x="1375740" y="120815"/>
                  </a:lnTo>
                  <a:lnTo>
                    <a:pt x="1375740" y="159194"/>
                  </a:lnTo>
                  <a:lnTo>
                    <a:pt x="1434820" y="159194"/>
                  </a:lnTo>
                  <a:lnTo>
                    <a:pt x="1434820" y="305714"/>
                  </a:lnTo>
                  <a:lnTo>
                    <a:pt x="1476870" y="305714"/>
                  </a:lnTo>
                  <a:lnTo>
                    <a:pt x="1476870" y="1993"/>
                  </a:lnTo>
                  <a:close/>
                </a:path>
                <a:path w="4016375" h="1314450">
                  <a:moveTo>
                    <a:pt x="1539951" y="0"/>
                  </a:moveTo>
                  <a:lnTo>
                    <a:pt x="1497901" y="0"/>
                  </a:lnTo>
                  <a:lnTo>
                    <a:pt x="1497901" y="309384"/>
                  </a:lnTo>
                  <a:lnTo>
                    <a:pt x="1539951" y="309384"/>
                  </a:lnTo>
                  <a:lnTo>
                    <a:pt x="1539951" y="0"/>
                  </a:lnTo>
                  <a:close/>
                </a:path>
                <a:path w="4016375" h="1314450">
                  <a:moveTo>
                    <a:pt x="1565986" y="711225"/>
                  </a:moveTo>
                  <a:lnTo>
                    <a:pt x="1449844" y="711225"/>
                  </a:lnTo>
                  <a:lnTo>
                    <a:pt x="1449844" y="1281950"/>
                  </a:lnTo>
                  <a:lnTo>
                    <a:pt x="1451673" y="1294803"/>
                  </a:lnTo>
                  <a:lnTo>
                    <a:pt x="1457185" y="1303972"/>
                  </a:lnTo>
                  <a:lnTo>
                    <a:pt x="1466354" y="1309484"/>
                  </a:lnTo>
                  <a:lnTo>
                    <a:pt x="1479207" y="1311313"/>
                  </a:lnTo>
                  <a:lnTo>
                    <a:pt x="1565986" y="1311313"/>
                  </a:lnTo>
                  <a:lnTo>
                    <a:pt x="1565986" y="711225"/>
                  </a:lnTo>
                  <a:close/>
                </a:path>
                <a:path w="4016375" h="1314450">
                  <a:moveTo>
                    <a:pt x="1740204" y="146507"/>
                  </a:moveTo>
                  <a:lnTo>
                    <a:pt x="1739061" y="106159"/>
                  </a:lnTo>
                  <a:lnTo>
                    <a:pt x="1735112" y="72212"/>
                  </a:lnTo>
                  <a:lnTo>
                    <a:pt x="1727530" y="44716"/>
                  </a:lnTo>
                  <a:lnTo>
                    <a:pt x="1723707" y="38036"/>
                  </a:lnTo>
                  <a:lnTo>
                    <a:pt x="1715503" y="23685"/>
                  </a:lnTo>
                  <a:lnTo>
                    <a:pt x="1704898" y="13512"/>
                  </a:lnTo>
                  <a:lnTo>
                    <a:pt x="1697482" y="9258"/>
                  </a:lnTo>
                  <a:lnTo>
                    <a:pt x="1697482" y="146507"/>
                  </a:lnTo>
                  <a:lnTo>
                    <a:pt x="1696770" y="178104"/>
                  </a:lnTo>
                  <a:lnTo>
                    <a:pt x="1689315" y="226999"/>
                  </a:lnTo>
                  <a:lnTo>
                    <a:pt x="1658429" y="254647"/>
                  </a:lnTo>
                  <a:lnTo>
                    <a:pt x="1652625" y="253847"/>
                  </a:lnTo>
                  <a:lnTo>
                    <a:pt x="1623060" y="205206"/>
                  </a:lnTo>
                  <a:lnTo>
                    <a:pt x="1619719" y="146507"/>
                  </a:lnTo>
                  <a:lnTo>
                    <a:pt x="1620481" y="114935"/>
                  </a:lnTo>
                  <a:lnTo>
                    <a:pt x="1627886" y="66154"/>
                  </a:lnTo>
                  <a:lnTo>
                    <a:pt x="1658429" y="38036"/>
                  </a:lnTo>
                  <a:lnTo>
                    <a:pt x="1664423" y="38849"/>
                  </a:lnTo>
                  <a:lnTo>
                    <a:pt x="1694230" y="87858"/>
                  </a:lnTo>
                  <a:lnTo>
                    <a:pt x="1697482" y="146507"/>
                  </a:lnTo>
                  <a:lnTo>
                    <a:pt x="1697482" y="9258"/>
                  </a:lnTo>
                  <a:lnTo>
                    <a:pt x="1691970" y="6083"/>
                  </a:lnTo>
                  <a:lnTo>
                    <a:pt x="1676552" y="1536"/>
                  </a:lnTo>
                  <a:lnTo>
                    <a:pt x="1658429" y="0"/>
                  </a:lnTo>
                  <a:lnTo>
                    <a:pt x="1640459" y="1536"/>
                  </a:lnTo>
                  <a:lnTo>
                    <a:pt x="1601698" y="23685"/>
                  </a:lnTo>
                  <a:lnTo>
                    <a:pt x="1582089" y="72212"/>
                  </a:lnTo>
                  <a:lnTo>
                    <a:pt x="1576997" y="146507"/>
                  </a:lnTo>
                  <a:lnTo>
                    <a:pt x="1578140" y="186867"/>
                  </a:lnTo>
                  <a:lnTo>
                    <a:pt x="1589671" y="248310"/>
                  </a:lnTo>
                  <a:lnTo>
                    <a:pt x="1612163" y="279412"/>
                  </a:lnTo>
                  <a:lnTo>
                    <a:pt x="1658429" y="292366"/>
                  </a:lnTo>
                  <a:lnTo>
                    <a:pt x="1676552" y="290918"/>
                  </a:lnTo>
                  <a:lnTo>
                    <a:pt x="1691970" y="286600"/>
                  </a:lnTo>
                  <a:lnTo>
                    <a:pt x="1704898" y="279412"/>
                  </a:lnTo>
                  <a:lnTo>
                    <a:pt x="1715503" y="269328"/>
                  </a:lnTo>
                  <a:lnTo>
                    <a:pt x="1723898" y="254647"/>
                  </a:lnTo>
                  <a:lnTo>
                    <a:pt x="1727530" y="248310"/>
                  </a:lnTo>
                  <a:lnTo>
                    <a:pt x="1735112" y="220814"/>
                  </a:lnTo>
                  <a:lnTo>
                    <a:pt x="1739061" y="186867"/>
                  </a:lnTo>
                  <a:lnTo>
                    <a:pt x="1740204" y="146507"/>
                  </a:lnTo>
                  <a:close/>
                </a:path>
                <a:path w="4016375" h="1314450">
                  <a:moveTo>
                    <a:pt x="1828977" y="0"/>
                  </a:moveTo>
                  <a:lnTo>
                    <a:pt x="1785924" y="0"/>
                  </a:lnTo>
                  <a:lnTo>
                    <a:pt x="1785924" y="309384"/>
                  </a:lnTo>
                  <a:lnTo>
                    <a:pt x="1828977" y="309384"/>
                  </a:lnTo>
                  <a:lnTo>
                    <a:pt x="1828977" y="0"/>
                  </a:lnTo>
                  <a:close/>
                </a:path>
                <a:path w="4016375" h="1314450">
                  <a:moveTo>
                    <a:pt x="1946465" y="1195844"/>
                  </a:moveTo>
                  <a:lnTo>
                    <a:pt x="1752892" y="1195844"/>
                  </a:lnTo>
                  <a:lnTo>
                    <a:pt x="1752892" y="1008938"/>
                  </a:lnTo>
                  <a:lnTo>
                    <a:pt x="1874380" y="1008938"/>
                  </a:lnTo>
                  <a:lnTo>
                    <a:pt x="1874380" y="956868"/>
                  </a:lnTo>
                  <a:lnTo>
                    <a:pt x="1752892" y="956868"/>
                  </a:lnTo>
                  <a:lnTo>
                    <a:pt x="1752892" y="779310"/>
                  </a:lnTo>
                  <a:lnTo>
                    <a:pt x="1923770" y="779310"/>
                  </a:lnTo>
                  <a:lnTo>
                    <a:pt x="1923770" y="727913"/>
                  </a:lnTo>
                  <a:lnTo>
                    <a:pt x="1633410" y="727913"/>
                  </a:lnTo>
                  <a:lnTo>
                    <a:pt x="1633410" y="1247241"/>
                  </a:lnTo>
                  <a:lnTo>
                    <a:pt x="1946465" y="1247241"/>
                  </a:lnTo>
                  <a:lnTo>
                    <a:pt x="1946465" y="1195844"/>
                  </a:lnTo>
                  <a:close/>
                </a:path>
                <a:path w="4016375" h="1314450">
                  <a:moveTo>
                    <a:pt x="2058936" y="243636"/>
                  </a:moveTo>
                  <a:lnTo>
                    <a:pt x="2042668" y="246989"/>
                  </a:lnTo>
                  <a:lnTo>
                    <a:pt x="2026907" y="249148"/>
                  </a:lnTo>
                  <a:lnTo>
                    <a:pt x="2011629" y="250304"/>
                  </a:lnTo>
                  <a:lnTo>
                    <a:pt x="1996859" y="250647"/>
                  </a:lnTo>
                  <a:lnTo>
                    <a:pt x="1920430" y="250647"/>
                  </a:lnTo>
                  <a:lnTo>
                    <a:pt x="1920430" y="164871"/>
                  </a:lnTo>
                  <a:lnTo>
                    <a:pt x="2016887" y="164871"/>
                  </a:lnTo>
                  <a:lnTo>
                    <a:pt x="2016887" y="126492"/>
                  </a:lnTo>
                  <a:lnTo>
                    <a:pt x="1920430" y="126492"/>
                  </a:lnTo>
                  <a:lnTo>
                    <a:pt x="1920430" y="44043"/>
                  </a:lnTo>
                  <a:lnTo>
                    <a:pt x="2029574" y="44043"/>
                  </a:lnTo>
                  <a:lnTo>
                    <a:pt x="2029574" y="5334"/>
                  </a:lnTo>
                  <a:lnTo>
                    <a:pt x="1877707" y="5334"/>
                  </a:lnTo>
                  <a:lnTo>
                    <a:pt x="1877707" y="289026"/>
                  </a:lnTo>
                  <a:lnTo>
                    <a:pt x="1995195" y="289026"/>
                  </a:lnTo>
                  <a:lnTo>
                    <a:pt x="2014308" y="288518"/>
                  </a:lnTo>
                  <a:lnTo>
                    <a:pt x="2031441" y="286943"/>
                  </a:lnTo>
                  <a:lnTo>
                    <a:pt x="2046401" y="284238"/>
                  </a:lnTo>
                  <a:lnTo>
                    <a:pt x="2058936" y="280339"/>
                  </a:lnTo>
                  <a:lnTo>
                    <a:pt x="2058936" y="250647"/>
                  </a:lnTo>
                  <a:lnTo>
                    <a:pt x="2058936" y="243636"/>
                  </a:lnTo>
                  <a:close/>
                </a:path>
                <a:path w="4016375" h="1314450">
                  <a:moveTo>
                    <a:pt x="2102002" y="711225"/>
                  </a:moveTo>
                  <a:lnTo>
                    <a:pt x="1985848" y="711225"/>
                  </a:lnTo>
                  <a:lnTo>
                    <a:pt x="1985848" y="956868"/>
                  </a:lnTo>
                  <a:lnTo>
                    <a:pt x="1891068" y="956868"/>
                  </a:lnTo>
                  <a:lnTo>
                    <a:pt x="1891068" y="1010272"/>
                  </a:lnTo>
                  <a:lnTo>
                    <a:pt x="1985848" y="1010272"/>
                  </a:lnTo>
                  <a:lnTo>
                    <a:pt x="1985848" y="1280617"/>
                  </a:lnTo>
                  <a:lnTo>
                    <a:pt x="1987689" y="1294041"/>
                  </a:lnTo>
                  <a:lnTo>
                    <a:pt x="1993188" y="1303642"/>
                  </a:lnTo>
                  <a:lnTo>
                    <a:pt x="2002370" y="1309395"/>
                  </a:lnTo>
                  <a:lnTo>
                    <a:pt x="2015223" y="1311313"/>
                  </a:lnTo>
                  <a:lnTo>
                    <a:pt x="2102002" y="1311313"/>
                  </a:lnTo>
                  <a:lnTo>
                    <a:pt x="2102002" y="711225"/>
                  </a:lnTo>
                  <a:close/>
                </a:path>
                <a:path w="4016375" h="1314450">
                  <a:moveTo>
                    <a:pt x="2126018" y="0"/>
                  </a:moveTo>
                  <a:lnTo>
                    <a:pt x="2082977" y="0"/>
                  </a:lnTo>
                  <a:lnTo>
                    <a:pt x="2082977" y="121818"/>
                  </a:lnTo>
                  <a:lnTo>
                    <a:pt x="2025904" y="121818"/>
                  </a:lnTo>
                  <a:lnTo>
                    <a:pt x="2025904" y="160197"/>
                  </a:lnTo>
                  <a:lnTo>
                    <a:pt x="2082977" y="160197"/>
                  </a:lnTo>
                  <a:lnTo>
                    <a:pt x="2082977" y="309384"/>
                  </a:lnTo>
                  <a:lnTo>
                    <a:pt x="2126018" y="309384"/>
                  </a:lnTo>
                  <a:lnTo>
                    <a:pt x="2126018" y="0"/>
                  </a:lnTo>
                  <a:close/>
                </a:path>
                <a:path w="4016375" h="1314450">
                  <a:moveTo>
                    <a:pt x="2495486" y="3670"/>
                  </a:moveTo>
                  <a:lnTo>
                    <a:pt x="2452446" y="3670"/>
                  </a:lnTo>
                  <a:lnTo>
                    <a:pt x="2452446" y="38709"/>
                  </a:lnTo>
                  <a:lnTo>
                    <a:pt x="2452446" y="76085"/>
                  </a:lnTo>
                  <a:lnTo>
                    <a:pt x="2452446" y="104457"/>
                  </a:lnTo>
                  <a:lnTo>
                    <a:pt x="2298573" y="104457"/>
                  </a:lnTo>
                  <a:lnTo>
                    <a:pt x="2298573" y="76085"/>
                  </a:lnTo>
                  <a:lnTo>
                    <a:pt x="2452446" y="76085"/>
                  </a:lnTo>
                  <a:lnTo>
                    <a:pt x="2452446" y="38709"/>
                  </a:lnTo>
                  <a:lnTo>
                    <a:pt x="2298573" y="38709"/>
                  </a:lnTo>
                  <a:lnTo>
                    <a:pt x="2298573" y="3670"/>
                  </a:lnTo>
                  <a:lnTo>
                    <a:pt x="2255863" y="3670"/>
                  </a:lnTo>
                  <a:lnTo>
                    <a:pt x="2255863" y="141503"/>
                  </a:lnTo>
                  <a:lnTo>
                    <a:pt x="2495486" y="141503"/>
                  </a:lnTo>
                  <a:lnTo>
                    <a:pt x="2495486" y="104457"/>
                  </a:lnTo>
                  <a:lnTo>
                    <a:pt x="2495486" y="76085"/>
                  </a:lnTo>
                  <a:lnTo>
                    <a:pt x="2495486" y="38709"/>
                  </a:lnTo>
                  <a:lnTo>
                    <a:pt x="2495486" y="3670"/>
                  </a:lnTo>
                  <a:close/>
                </a:path>
                <a:path w="4016375" h="1314450">
                  <a:moveTo>
                    <a:pt x="2500833" y="272669"/>
                  </a:moveTo>
                  <a:lnTo>
                    <a:pt x="2298573" y="272669"/>
                  </a:lnTo>
                  <a:lnTo>
                    <a:pt x="2298573" y="221272"/>
                  </a:lnTo>
                  <a:lnTo>
                    <a:pt x="2255863" y="221272"/>
                  </a:lnTo>
                  <a:lnTo>
                    <a:pt x="2255863" y="310718"/>
                  </a:lnTo>
                  <a:lnTo>
                    <a:pt x="2500833" y="310718"/>
                  </a:lnTo>
                  <a:lnTo>
                    <a:pt x="2500833" y="272669"/>
                  </a:lnTo>
                  <a:close/>
                </a:path>
                <a:path w="4016375" h="1314450">
                  <a:moveTo>
                    <a:pt x="2515184" y="162534"/>
                  </a:moveTo>
                  <a:lnTo>
                    <a:pt x="2235835" y="162534"/>
                  </a:lnTo>
                  <a:lnTo>
                    <a:pt x="2235835" y="199910"/>
                  </a:lnTo>
                  <a:lnTo>
                    <a:pt x="2357653" y="199910"/>
                  </a:lnTo>
                  <a:lnTo>
                    <a:pt x="2357653" y="250977"/>
                  </a:lnTo>
                  <a:lnTo>
                    <a:pt x="2400376" y="250977"/>
                  </a:lnTo>
                  <a:lnTo>
                    <a:pt x="2400376" y="199910"/>
                  </a:lnTo>
                  <a:lnTo>
                    <a:pt x="2515184" y="199910"/>
                  </a:lnTo>
                  <a:lnTo>
                    <a:pt x="2515184" y="162534"/>
                  </a:lnTo>
                  <a:close/>
                </a:path>
                <a:path w="4016375" h="1314450">
                  <a:moveTo>
                    <a:pt x="2674721" y="1218133"/>
                  </a:moveTo>
                  <a:lnTo>
                    <a:pt x="2632913" y="1184541"/>
                  </a:lnTo>
                  <a:lnTo>
                    <a:pt x="2602090" y="1150188"/>
                  </a:lnTo>
                  <a:lnTo>
                    <a:pt x="2579890" y="1113586"/>
                  </a:lnTo>
                  <a:lnTo>
                    <a:pt x="2563926" y="1073277"/>
                  </a:lnTo>
                  <a:lnTo>
                    <a:pt x="2553551" y="1029639"/>
                  </a:lnTo>
                  <a:lnTo>
                    <a:pt x="2548153" y="983030"/>
                  </a:lnTo>
                  <a:lnTo>
                    <a:pt x="2545956" y="932586"/>
                  </a:lnTo>
                  <a:lnTo>
                    <a:pt x="2545219" y="877430"/>
                  </a:lnTo>
                  <a:lnTo>
                    <a:pt x="2545219" y="828040"/>
                  </a:lnTo>
                  <a:lnTo>
                    <a:pt x="2644686" y="828040"/>
                  </a:lnTo>
                  <a:lnTo>
                    <a:pt x="2644686" y="776643"/>
                  </a:lnTo>
                  <a:lnTo>
                    <a:pt x="2545219" y="776643"/>
                  </a:lnTo>
                  <a:lnTo>
                    <a:pt x="2545219" y="701878"/>
                  </a:lnTo>
                  <a:lnTo>
                    <a:pt x="2426411" y="701878"/>
                  </a:lnTo>
                  <a:lnTo>
                    <a:pt x="2426411" y="776643"/>
                  </a:lnTo>
                  <a:lnTo>
                    <a:pt x="2317610" y="776643"/>
                  </a:lnTo>
                  <a:lnTo>
                    <a:pt x="2317610" y="828040"/>
                  </a:lnTo>
                  <a:lnTo>
                    <a:pt x="2426411" y="828040"/>
                  </a:lnTo>
                  <a:lnTo>
                    <a:pt x="2426411" y="905598"/>
                  </a:lnTo>
                  <a:lnTo>
                    <a:pt x="2425585" y="951852"/>
                  </a:lnTo>
                  <a:lnTo>
                    <a:pt x="2423109" y="997051"/>
                  </a:lnTo>
                  <a:lnTo>
                    <a:pt x="2417419" y="1040726"/>
                  </a:lnTo>
                  <a:lnTo>
                    <a:pt x="2406942" y="1082560"/>
                  </a:lnTo>
                  <a:lnTo>
                    <a:pt x="2390927" y="1122299"/>
                  </a:lnTo>
                  <a:lnTo>
                    <a:pt x="2368651" y="1159649"/>
                  </a:lnTo>
                  <a:lnTo>
                    <a:pt x="2337841" y="1195539"/>
                  </a:lnTo>
                  <a:lnTo>
                    <a:pt x="2296249" y="1230871"/>
                  </a:lnTo>
                  <a:lnTo>
                    <a:pt x="2321610" y="1265262"/>
                  </a:lnTo>
                  <a:lnTo>
                    <a:pt x="2376995" y="1234668"/>
                  </a:lnTo>
                  <a:lnTo>
                    <a:pt x="2422309" y="1198321"/>
                  </a:lnTo>
                  <a:lnTo>
                    <a:pt x="2458720" y="1155712"/>
                  </a:lnTo>
                  <a:lnTo>
                    <a:pt x="2487434" y="1106398"/>
                  </a:lnTo>
                  <a:lnTo>
                    <a:pt x="2500858" y="1129703"/>
                  </a:lnTo>
                  <a:lnTo>
                    <a:pt x="2534526" y="1172933"/>
                  </a:lnTo>
                  <a:lnTo>
                    <a:pt x="2576576" y="1211122"/>
                  </a:lnTo>
                  <a:lnTo>
                    <a:pt x="2622778" y="1241323"/>
                  </a:lnTo>
                  <a:lnTo>
                    <a:pt x="2647162" y="1253248"/>
                  </a:lnTo>
                  <a:lnTo>
                    <a:pt x="2674721" y="1218133"/>
                  </a:lnTo>
                  <a:close/>
                </a:path>
                <a:path w="4016375" h="1314450">
                  <a:moveTo>
                    <a:pt x="2709761" y="134835"/>
                  </a:moveTo>
                  <a:lnTo>
                    <a:pt x="2661374" y="105079"/>
                  </a:lnTo>
                  <a:lnTo>
                    <a:pt x="2642006" y="47053"/>
                  </a:lnTo>
                  <a:lnTo>
                    <a:pt x="2642006" y="1993"/>
                  </a:lnTo>
                  <a:lnTo>
                    <a:pt x="2599296" y="1993"/>
                  </a:lnTo>
                  <a:lnTo>
                    <a:pt x="2599296" y="47053"/>
                  </a:lnTo>
                  <a:lnTo>
                    <a:pt x="2594343" y="79730"/>
                  </a:lnTo>
                  <a:lnTo>
                    <a:pt x="2580475" y="106006"/>
                  </a:lnTo>
                  <a:lnTo>
                    <a:pt x="2559164" y="125577"/>
                  </a:lnTo>
                  <a:lnTo>
                    <a:pt x="2531872" y="138163"/>
                  </a:lnTo>
                  <a:lnTo>
                    <a:pt x="2531872" y="177546"/>
                  </a:lnTo>
                  <a:lnTo>
                    <a:pt x="2563685" y="168135"/>
                  </a:lnTo>
                  <a:lnTo>
                    <a:pt x="2589593" y="154559"/>
                  </a:lnTo>
                  <a:lnTo>
                    <a:pt x="2608986" y="137795"/>
                  </a:lnTo>
                  <a:lnTo>
                    <a:pt x="2621203" y="118808"/>
                  </a:lnTo>
                  <a:lnTo>
                    <a:pt x="2633865" y="136893"/>
                  </a:lnTo>
                  <a:lnTo>
                    <a:pt x="2653258" y="152603"/>
                  </a:lnTo>
                  <a:lnTo>
                    <a:pt x="2678760" y="165176"/>
                  </a:lnTo>
                  <a:lnTo>
                    <a:pt x="2709761" y="173875"/>
                  </a:lnTo>
                  <a:lnTo>
                    <a:pt x="2709761" y="134835"/>
                  </a:lnTo>
                  <a:close/>
                </a:path>
                <a:path w="4016375" h="1314450">
                  <a:moveTo>
                    <a:pt x="2794203" y="194576"/>
                  </a:moveTo>
                  <a:lnTo>
                    <a:pt x="2557576" y="194576"/>
                  </a:lnTo>
                  <a:lnTo>
                    <a:pt x="2557576" y="232956"/>
                  </a:lnTo>
                  <a:lnTo>
                    <a:pt x="2751150" y="232956"/>
                  </a:lnTo>
                  <a:lnTo>
                    <a:pt x="2751150" y="314388"/>
                  </a:lnTo>
                  <a:lnTo>
                    <a:pt x="2794203" y="314388"/>
                  </a:lnTo>
                  <a:lnTo>
                    <a:pt x="2794203" y="194576"/>
                  </a:lnTo>
                  <a:close/>
                </a:path>
                <a:path w="4016375" h="1314450">
                  <a:moveTo>
                    <a:pt x="2794203" y="0"/>
                  </a:moveTo>
                  <a:lnTo>
                    <a:pt x="2751150" y="0"/>
                  </a:lnTo>
                  <a:lnTo>
                    <a:pt x="2751150" y="53390"/>
                  </a:lnTo>
                  <a:lnTo>
                    <a:pt x="2685072" y="53390"/>
                  </a:lnTo>
                  <a:lnTo>
                    <a:pt x="2685072" y="91109"/>
                  </a:lnTo>
                  <a:lnTo>
                    <a:pt x="2751150" y="91109"/>
                  </a:lnTo>
                  <a:lnTo>
                    <a:pt x="2751150" y="181559"/>
                  </a:lnTo>
                  <a:lnTo>
                    <a:pt x="2794203" y="181559"/>
                  </a:lnTo>
                  <a:lnTo>
                    <a:pt x="2794203" y="0"/>
                  </a:lnTo>
                  <a:close/>
                </a:path>
                <a:path w="4016375" h="1314450">
                  <a:moveTo>
                    <a:pt x="2802890" y="711225"/>
                  </a:moveTo>
                  <a:lnTo>
                    <a:pt x="2686735" y="711225"/>
                  </a:lnTo>
                  <a:lnTo>
                    <a:pt x="2686735" y="954201"/>
                  </a:lnTo>
                  <a:lnTo>
                    <a:pt x="2589276" y="954201"/>
                  </a:lnTo>
                  <a:lnTo>
                    <a:pt x="2589276" y="1005598"/>
                  </a:lnTo>
                  <a:lnTo>
                    <a:pt x="2686735" y="1005598"/>
                  </a:lnTo>
                  <a:lnTo>
                    <a:pt x="2686735" y="1280617"/>
                  </a:lnTo>
                  <a:lnTo>
                    <a:pt x="2688577" y="1294041"/>
                  </a:lnTo>
                  <a:lnTo>
                    <a:pt x="2694076" y="1303642"/>
                  </a:lnTo>
                  <a:lnTo>
                    <a:pt x="2703258" y="1309395"/>
                  </a:lnTo>
                  <a:lnTo>
                    <a:pt x="2716111" y="1311313"/>
                  </a:lnTo>
                  <a:lnTo>
                    <a:pt x="2802890" y="1311313"/>
                  </a:lnTo>
                  <a:lnTo>
                    <a:pt x="2802890" y="711225"/>
                  </a:lnTo>
                  <a:close/>
                </a:path>
                <a:path w="4016375" h="1314450">
                  <a:moveTo>
                    <a:pt x="3179356" y="1202512"/>
                  </a:moveTo>
                  <a:lnTo>
                    <a:pt x="2992463" y="1202512"/>
                  </a:lnTo>
                  <a:lnTo>
                    <a:pt x="2992463" y="1014945"/>
                  </a:lnTo>
                  <a:lnTo>
                    <a:pt x="3149320" y="1014945"/>
                  </a:lnTo>
                  <a:lnTo>
                    <a:pt x="3149320" y="744359"/>
                  </a:lnTo>
                  <a:lnTo>
                    <a:pt x="3147187" y="736790"/>
                  </a:lnTo>
                  <a:lnTo>
                    <a:pt x="3138640" y="727011"/>
                  </a:lnTo>
                  <a:lnTo>
                    <a:pt x="3131655" y="724573"/>
                  </a:lnTo>
                  <a:lnTo>
                    <a:pt x="2868968" y="724573"/>
                  </a:lnTo>
                  <a:lnTo>
                    <a:pt x="2868968" y="775970"/>
                  </a:lnTo>
                  <a:lnTo>
                    <a:pt x="3030512" y="775970"/>
                  </a:lnTo>
                  <a:lnTo>
                    <a:pt x="3030512" y="962875"/>
                  </a:lnTo>
                  <a:lnTo>
                    <a:pt x="2872968" y="962875"/>
                  </a:lnTo>
                  <a:lnTo>
                    <a:pt x="2872968" y="1253909"/>
                  </a:lnTo>
                  <a:lnTo>
                    <a:pt x="3179356" y="1253909"/>
                  </a:lnTo>
                  <a:lnTo>
                    <a:pt x="3179356" y="1202512"/>
                  </a:lnTo>
                  <a:close/>
                </a:path>
                <a:path w="4016375" h="1314450">
                  <a:moveTo>
                    <a:pt x="3336899" y="711225"/>
                  </a:moveTo>
                  <a:lnTo>
                    <a:pt x="3220745" y="711225"/>
                  </a:lnTo>
                  <a:lnTo>
                    <a:pt x="3220745" y="1281950"/>
                  </a:lnTo>
                  <a:lnTo>
                    <a:pt x="3222587" y="1294803"/>
                  </a:lnTo>
                  <a:lnTo>
                    <a:pt x="3228086" y="1303972"/>
                  </a:lnTo>
                  <a:lnTo>
                    <a:pt x="3237268" y="1309484"/>
                  </a:lnTo>
                  <a:lnTo>
                    <a:pt x="3250120" y="1311313"/>
                  </a:lnTo>
                  <a:lnTo>
                    <a:pt x="3336899" y="1311313"/>
                  </a:lnTo>
                  <a:lnTo>
                    <a:pt x="3336899" y="711225"/>
                  </a:lnTo>
                  <a:close/>
                </a:path>
                <a:path w="4016375" h="1314450">
                  <a:moveTo>
                    <a:pt x="3688677" y="739267"/>
                  </a:moveTo>
                  <a:lnTo>
                    <a:pt x="3571189" y="739267"/>
                  </a:lnTo>
                  <a:lnTo>
                    <a:pt x="3571189" y="1188491"/>
                  </a:lnTo>
                  <a:lnTo>
                    <a:pt x="3596563" y="1221994"/>
                  </a:lnTo>
                  <a:lnTo>
                    <a:pt x="3605060" y="1222540"/>
                  </a:lnTo>
                  <a:lnTo>
                    <a:pt x="3688677" y="1222540"/>
                  </a:lnTo>
                  <a:lnTo>
                    <a:pt x="3688677" y="739267"/>
                  </a:lnTo>
                  <a:close/>
                </a:path>
                <a:path w="4016375" h="1314450">
                  <a:moveTo>
                    <a:pt x="3848874" y="739267"/>
                  </a:moveTo>
                  <a:lnTo>
                    <a:pt x="3731399" y="739267"/>
                  </a:lnTo>
                  <a:lnTo>
                    <a:pt x="3731399" y="1188491"/>
                  </a:lnTo>
                  <a:lnTo>
                    <a:pt x="3756774" y="1221994"/>
                  </a:lnTo>
                  <a:lnTo>
                    <a:pt x="3765258" y="1222540"/>
                  </a:lnTo>
                  <a:lnTo>
                    <a:pt x="3848874" y="1222540"/>
                  </a:lnTo>
                  <a:lnTo>
                    <a:pt x="3848874" y="739267"/>
                  </a:lnTo>
                  <a:close/>
                </a:path>
                <a:path w="4016375" h="1314450">
                  <a:moveTo>
                    <a:pt x="4015752" y="739267"/>
                  </a:moveTo>
                  <a:lnTo>
                    <a:pt x="3898277" y="739267"/>
                  </a:lnTo>
                  <a:lnTo>
                    <a:pt x="3898277" y="1188491"/>
                  </a:lnTo>
                  <a:lnTo>
                    <a:pt x="3923652" y="1221994"/>
                  </a:lnTo>
                  <a:lnTo>
                    <a:pt x="3932136" y="1222540"/>
                  </a:lnTo>
                  <a:lnTo>
                    <a:pt x="4015752" y="1222540"/>
                  </a:lnTo>
                  <a:lnTo>
                    <a:pt x="4015752" y="739267"/>
                  </a:lnTo>
                  <a:close/>
                </a:path>
              </a:pathLst>
            </a:custGeom>
            <a:solidFill>
              <a:srgbClr val="3844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69306" y="2275335"/>
              <a:ext cx="960119" cy="734060"/>
            </a:xfrm>
            <a:custGeom>
              <a:avLst/>
              <a:gdLst/>
              <a:ahLst/>
              <a:cxnLst/>
              <a:rect l="l" t="t" r="r" b="b"/>
              <a:pathLst>
                <a:path w="960119" h="734060">
                  <a:moveTo>
                    <a:pt x="253706" y="734043"/>
                  </a:moveTo>
                  <a:lnTo>
                    <a:pt x="199492" y="728214"/>
                  </a:lnTo>
                  <a:lnTo>
                    <a:pt x="151170" y="710728"/>
                  </a:lnTo>
                  <a:lnTo>
                    <a:pt x="108740" y="681585"/>
                  </a:lnTo>
                  <a:lnTo>
                    <a:pt x="72201" y="640784"/>
                  </a:lnTo>
                  <a:lnTo>
                    <a:pt x="40613" y="584753"/>
                  </a:lnTo>
                  <a:lnTo>
                    <a:pt x="18050" y="518944"/>
                  </a:lnTo>
                  <a:lnTo>
                    <a:pt x="4512" y="445364"/>
                  </a:lnTo>
                  <a:lnTo>
                    <a:pt x="1128" y="406412"/>
                  </a:lnTo>
                  <a:lnTo>
                    <a:pt x="0" y="366019"/>
                  </a:lnTo>
                  <a:lnTo>
                    <a:pt x="1128" y="326095"/>
                  </a:lnTo>
                  <a:lnTo>
                    <a:pt x="4512" y="287550"/>
                  </a:lnTo>
                  <a:lnTo>
                    <a:pt x="18050" y="214597"/>
                  </a:lnTo>
                  <a:lnTo>
                    <a:pt x="40613" y="149165"/>
                  </a:lnTo>
                  <a:lnTo>
                    <a:pt x="72201" y="93259"/>
                  </a:lnTo>
                  <a:lnTo>
                    <a:pt x="108740" y="52458"/>
                  </a:lnTo>
                  <a:lnTo>
                    <a:pt x="151170" y="23314"/>
                  </a:lnTo>
                  <a:lnTo>
                    <a:pt x="199492" y="5828"/>
                  </a:lnTo>
                  <a:lnTo>
                    <a:pt x="253706" y="0"/>
                  </a:lnTo>
                  <a:lnTo>
                    <a:pt x="306666" y="5828"/>
                  </a:lnTo>
                  <a:lnTo>
                    <a:pt x="354236" y="23314"/>
                  </a:lnTo>
                  <a:lnTo>
                    <a:pt x="393059" y="50139"/>
                  </a:lnTo>
                  <a:lnTo>
                    <a:pt x="253706" y="50139"/>
                  </a:lnTo>
                  <a:lnTo>
                    <a:pt x="239980" y="51299"/>
                  </a:lnTo>
                  <a:lnTo>
                    <a:pt x="202563" y="68691"/>
                  </a:lnTo>
                  <a:lnTo>
                    <a:pt x="175300" y="106954"/>
                  </a:lnTo>
                  <a:lnTo>
                    <a:pt x="165241" y="144652"/>
                  </a:lnTo>
                  <a:lnTo>
                    <a:pt x="160478" y="182696"/>
                  </a:lnTo>
                  <a:lnTo>
                    <a:pt x="157689" y="226129"/>
                  </a:lnTo>
                  <a:lnTo>
                    <a:pt x="156013" y="284698"/>
                  </a:lnTo>
                  <a:lnTo>
                    <a:pt x="155495" y="336687"/>
                  </a:lnTo>
                  <a:lnTo>
                    <a:pt x="155526" y="395883"/>
                  </a:lnTo>
                  <a:lnTo>
                    <a:pt x="156278" y="448279"/>
                  </a:lnTo>
                  <a:lnTo>
                    <a:pt x="157720" y="491242"/>
                  </a:lnTo>
                  <a:lnTo>
                    <a:pt x="160446" y="542009"/>
                  </a:lnTo>
                  <a:lnTo>
                    <a:pt x="164959" y="586633"/>
                  </a:lnTo>
                  <a:lnTo>
                    <a:pt x="174893" y="626431"/>
                  </a:lnTo>
                  <a:lnTo>
                    <a:pt x="202062" y="663848"/>
                  </a:lnTo>
                  <a:lnTo>
                    <a:pt x="239949" y="682650"/>
                  </a:lnTo>
                  <a:lnTo>
                    <a:pt x="253706" y="683904"/>
                  </a:lnTo>
                  <a:lnTo>
                    <a:pt x="393059" y="683904"/>
                  </a:lnTo>
                  <a:lnTo>
                    <a:pt x="354236" y="710728"/>
                  </a:lnTo>
                  <a:lnTo>
                    <a:pt x="306666" y="728214"/>
                  </a:lnTo>
                  <a:lnTo>
                    <a:pt x="253706" y="734043"/>
                  </a:lnTo>
                  <a:close/>
                </a:path>
                <a:path w="960119" h="734060">
                  <a:moveTo>
                    <a:pt x="393059" y="683904"/>
                  </a:moveTo>
                  <a:lnTo>
                    <a:pt x="253706" y="683904"/>
                  </a:lnTo>
                  <a:lnTo>
                    <a:pt x="267056" y="682650"/>
                  </a:lnTo>
                  <a:lnTo>
                    <a:pt x="280029" y="678890"/>
                  </a:lnTo>
                  <a:lnTo>
                    <a:pt x="315879" y="653005"/>
                  </a:lnTo>
                  <a:lnTo>
                    <a:pt x="336938" y="610700"/>
                  </a:lnTo>
                  <a:lnTo>
                    <a:pt x="343832" y="567454"/>
                  </a:lnTo>
                  <a:lnTo>
                    <a:pt x="346934" y="526841"/>
                  </a:lnTo>
                  <a:lnTo>
                    <a:pt x="349472" y="470810"/>
                  </a:lnTo>
                  <a:lnTo>
                    <a:pt x="350601" y="423303"/>
                  </a:lnTo>
                  <a:lnTo>
                    <a:pt x="350851" y="336593"/>
                  </a:lnTo>
                  <a:lnTo>
                    <a:pt x="350475" y="309486"/>
                  </a:lnTo>
                  <a:lnTo>
                    <a:pt x="348971" y="262230"/>
                  </a:lnTo>
                  <a:lnTo>
                    <a:pt x="346840" y="223121"/>
                  </a:lnTo>
                  <a:lnTo>
                    <a:pt x="343142" y="177462"/>
                  </a:lnTo>
                  <a:lnTo>
                    <a:pt x="336718" y="137194"/>
                  </a:lnTo>
                  <a:lnTo>
                    <a:pt x="320517" y="86741"/>
                  </a:lnTo>
                  <a:lnTo>
                    <a:pt x="291217" y="59164"/>
                  </a:lnTo>
                  <a:lnTo>
                    <a:pt x="253706" y="50139"/>
                  </a:lnTo>
                  <a:lnTo>
                    <a:pt x="393059" y="50139"/>
                  </a:lnTo>
                  <a:lnTo>
                    <a:pt x="433206" y="93259"/>
                  </a:lnTo>
                  <a:lnTo>
                    <a:pt x="465671" y="149165"/>
                  </a:lnTo>
                  <a:lnTo>
                    <a:pt x="488861" y="214597"/>
                  </a:lnTo>
                  <a:lnTo>
                    <a:pt x="502774" y="287550"/>
                  </a:lnTo>
                  <a:lnTo>
                    <a:pt x="506253" y="326095"/>
                  </a:lnTo>
                  <a:lnTo>
                    <a:pt x="507412" y="366019"/>
                  </a:lnTo>
                  <a:lnTo>
                    <a:pt x="506253" y="406412"/>
                  </a:lnTo>
                  <a:lnTo>
                    <a:pt x="502774" y="445364"/>
                  </a:lnTo>
                  <a:lnTo>
                    <a:pt x="488861" y="518944"/>
                  </a:lnTo>
                  <a:lnTo>
                    <a:pt x="465671" y="584753"/>
                  </a:lnTo>
                  <a:lnTo>
                    <a:pt x="433206" y="640784"/>
                  </a:lnTo>
                  <a:lnTo>
                    <a:pt x="396416" y="681585"/>
                  </a:lnTo>
                  <a:lnTo>
                    <a:pt x="393059" y="683904"/>
                  </a:lnTo>
                  <a:close/>
                </a:path>
                <a:path w="960119" h="734060">
                  <a:moveTo>
                    <a:pt x="540504" y="105293"/>
                  </a:moveTo>
                  <a:lnTo>
                    <a:pt x="530476" y="53147"/>
                  </a:lnTo>
                  <a:lnTo>
                    <a:pt x="537809" y="47256"/>
                  </a:lnTo>
                  <a:lnTo>
                    <a:pt x="545769" y="41615"/>
                  </a:lnTo>
                  <a:lnTo>
                    <a:pt x="582872" y="21936"/>
                  </a:lnTo>
                  <a:lnTo>
                    <a:pt x="622733" y="8649"/>
                  </a:lnTo>
                  <a:lnTo>
                    <a:pt x="661842" y="1002"/>
                  </a:lnTo>
                  <a:lnTo>
                    <a:pt x="678890" y="0"/>
                  </a:lnTo>
                  <a:lnTo>
                    <a:pt x="703865" y="752"/>
                  </a:lnTo>
                  <a:lnTo>
                    <a:pt x="750245" y="6768"/>
                  </a:lnTo>
                  <a:lnTo>
                    <a:pt x="791641" y="18677"/>
                  </a:lnTo>
                  <a:lnTo>
                    <a:pt x="826739" y="35724"/>
                  </a:lnTo>
                  <a:lnTo>
                    <a:pt x="848836" y="52145"/>
                  </a:lnTo>
                  <a:lnTo>
                    <a:pt x="678890" y="52145"/>
                  </a:lnTo>
                  <a:lnTo>
                    <a:pt x="666637" y="52740"/>
                  </a:lnTo>
                  <a:lnTo>
                    <a:pt x="621229" y="61671"/>
                  </a:lnTo>
                  <a:lnTo>
                    <a:pt x="583750" y="77340"/>
                  </a:lnTo>
                  <a:lnTo>
                    <a:pt x="562848" y="89781"/>
                  </a:lnTo>
                  <a:lnTo>
                    <a:pt x="540504" y="105293"/>
                  </a:lnTo>
                  <a:close/>
                </a:path>
                <a:path w="960119" h="734060">
                  <a:moveTo>
                    <a:pt x="871596" y="683904"/>
                  </a:moveTo>
                  <a:lnTo>
                    <a:pt x="676884" y="683904"/>
                  </a:lnTo>
                  <a:lnTo>
                    <a:pt x="695968" y="683152"/>
                  </a:lnTo>
                  <a:lnTo>
                    <a:pt x="713110" y="680895"/>
                  </a:lnTo>
                  <a:lnTo>
                    <a:pt x="753159" y="665289"/>
                  </a:lnTo>
                  <a:lnTo>
                    <a:pt x="785906" y="627779"/>
                  </a:lnTo>
                  <a:lnTo>
                    <a:pt x="798222" y="589140"/>
                  </a:lnTo>
                  <a:lnTo>
                    <a:pt x="802922" y="543732"/>
                  </a:lnTo>
                  <a:lnTo>
                    <a:pt x="803236" y="527468"/>
                  </a:lnTo>
                  <a:lnTo>
                    <a:pt x="802421" y="505125"/>
                  </a:lnTo>
                  <a:lnTo>
                    <a:pt x="798911" y="464762"/>
                  </a:lnTo>
                  <a:lnTo>
                    <a:pt x="787693" y="415281"/>
                  </a:lnTo>
                  <a:lnTo>
                    <a:pt x="765349" y="379807"/>
                  </a:lnTo>
                  <a:lnTo>
                    <a:pt x="729531" y="357996"/>
                  </a:lnTo>
                  <a:lnTo>
                    <a:pt x="676790" y="349159"/>
                  </a:lnTo>
                  <a:lnTo>
                    <a:pt x="654823" y="348971"/>
                  </a:lnTo>
                  <a:lnTo>
                    <a:pt x="654823" y="297829"/>
                  </a:lnTo>
                  <a:lnTo>
                    <a:pt x="702581" y="292752"/>
                  </a:lnTo>
                  <a:lnTo>
                    <a:pt x="743946" y="271035"/>
                  </a:lnTo>
                  <a:lnTo>
                    <a:pt x="766133" y="234465"/>
                  </a:lnTo>
                  <a:lnTo>
                    <a:pt x="773841" y="184670"/>
                  </a:lnTo>
                  <a:lnTo>
                    <a:pt x="774155" y="170474"/>
                  </a:lnTo>
                  <a:lnTo>
                    <a:pt x="772870" y="142741"/>
                  </a:lnTo>
                  <a:lnTo>
                    <a:pt x="762591" y="98367"/>
                  </a:lnTo>
                  <a:lnTo>
                    <a:pt x="724642" y="59540"/>
                  </a:lnTo>
                  <a:lnTo>
                    <a:pt x="678890" y="52145"/>
                  </a:lnTo>
                  <a:lnTo>
                    <a:pt x="848836" y="52145"/>
                  </a:lnTo>
                  <a:lnTo>
                    <a:pt x="877380" y="84297"/>
                  </a:lnTo>
                  <a:lnTo>
                    <a:pt x="897624" y="131867"/>
                  </a:lnTo>
                  <a:lnTo>
                    <a:pt x="901509" y="167466"/>
                  </a:lnTo>
                  <a:lnTo>
                    <a:pt x="899128" y="197173"/>
                  </a:lnTo>
                  <a:lnTo>
                    <a:pt x="880075" y="248316"/>
                  </a:lnTo>
                  <a:lnTo>
                    <a:pt x="841969" y="288052"/>
                  </a:lnTo>
                  <a:lnTo>
                    <a:pt x="784810" y="314124"/>
                  </a:lnTo>
                  <a:lnTo>
                    <a:pt x="749085" y="321896"/>
                  </a:lnTo>
                  <a:lnTo>
                    <a:pt x="771241" y="325123"/>
                  </a:lnTo>
                  <a:lnTo>
                    <a:pt x="813107" y="335904"/>
                  </a:lnTo>
                  <a:lnTo>
                    <a:pt x="851464" y="352356"/>
                  </a:lnTo>
                  <a:lnTo>
                    <a:pt x="884807" y="373916"/>
                  </a:lnTo>
                  <a:lnTo>
                    <a:pt x="912791" y="400427"/>
                  </a:lnTo>
                  <a:lnTo>
                    <a:pt x="934852" y="431513"/>
                  </a:lnTo>
                  <a:lnTo>
                    <a:pt x="950646" y="467019"/>
                  </a:lnTo>
                  <a:lnTo>
                    <a:pt x="958669" y="506378"/>
                  </a:lnTo>
                  <a:lnTo>
                    <a:pt x="959671" y="527468"/>
                  </a:lnTo>
                  <a:lnTo>
                    <a:pt x="958073" y="554481"/>
                  </a:lnTo>
                  <a:lnTo>
                    <a:pt x="945288" y="602113"/>
                  </a:lnTo>
                  <a:lnTo>
                    <a:pt x="920374" y="641379"/>
                  </a:lnTo>
                  <a:lnTo>
                    <a:pt x="887282" y="673218"/>
                  </a:lnTo>
                  <a:lnTo>
                    <a:pt x="871596" y="683904"/>
                  </a:lnTo>
                  <a:close/>
                </a:path>
                <a:path w="960119" h="734060">
                  <a:moveTo>
                    <a:pt x="676884" y="734043"/>
                  </a:moveTo>
                  <a:lnTo>
                    <a:pt x="636146" y="730157"/>
                  </a:lnTo>
                  <a:lnTo>
                    <a:pt x="596159" y="718500"/>
                  </a:lnTo>
                  <a:lnTo>
                    <a:pt x="559933" y="701829"/>
                  </a:lnTo>
                  <a:lnTo>
                    <a:pt x="530476" y="682901"/>
                  </a:lnTo>
                  <a:lnTo>
                    <a:pt x="558555" y="639781"/>
                  </a:lnTo>
                  <a:lnTo>
                    <a:pt x="574568" y="651752"/>
                  </a:lnTo>
                  <a:lnTo>
                    <a:pt x="590519" y="661591"/>
                  </a:lnTo>
                  <a:lnTo>
                    <a:pt x="637493" y="678827"/>
                  </a:lnTo>
                  <a:lnTo>
                    <a:pt x="676884" y="683904"/>
                  </a:lnTo>
                  <a:lnTo>
                    <a:pt x="871596" y="683904"/>
                  </a:lnTo>
                  <a:lnTo>
                    <a:pt x="867916" y="686411"/>
                  </a:lnTo>
                  <a:lnTo>
                    <a:pt x="824796" y="707720"/>
                  </a:lnTo>
                  <a:lnTo>
                    <a:pt x="776662" y="722511"/>
                  </a:lnTo>
                  <a:lnTo>
                    <a:pt x="726397" y="731160"/>
                  </a:lnTo>
                  <a:lnTo>
                    <a:pt x="701546" y="733322"/>
                  </a:lnTo>
                  <a:lnTo>
                    <a:pt x="676884" y="734043"/>
                  </a:lnTo>
                  <a:close/>
                </a:path>
              </a:pathLst>
            </a:custGeom>
            <a:solidFill>
              <a:srgbClr val="2D90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72" y="5070347"/>
              <a:ext cx="3698747" cy="47853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744" y="1833372"/>
              <a:ext cx="493775" cy="49834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6641" y="1959865"/>
              <a:ext cx="257174" cy="257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546989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수치형</a:t>
            </a:r>
            <a:r>
              <a:rPr dirty="0" sz="2600" spc="-520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변수를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300">
                <a:solidFill>
                  <a:srgbClr val="000000"/>
                </a:solidFill>
              </a:rPr>
              <a:t>범주형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변수로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변환</a:t>
            </a:r>
            <a:r>
              <a:rPr dirty="0" sz="2600" spc="-520">
                <a:solidFill>
                  <a:srgbClr val="000000"/>
                </a:solidFill>
              </a:rPr>
              <a:t> </a:t>
            </a:r>
            <a:r>
              <a:rPr dirty="0" sz="2600" spc="430">
                <a:solidFill>
                  <a:srgbClr val="000000"/>
                </a:solidFill>
              </a:rPr>
              <a:t>-</a:t>
            </a:r>
            <a:r>
              <a:rPr dirty="0" sz="2600" spc="-505">
                <a:solidFill>
                  <a:srgbClr val="000000"/>
                </a:solidFill>
              </a:rPr>
              <a:t> </a:t>
            </a:r>
            <a:r>
              <a:rPr dirty="0" sz="2600" spc="-10">
                <a:solidFill>
                  <a:srgbClr val="000000"/>
                </a:solidFill>
              </a:rPr>
              <a:t>dplyr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2562225" cy="273050"/>
            <a:chOff x="173736" y="1159763"/>
            <a:chExt cx="2562225" cy="27305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88976" y="2211324"/>
            <a:ext cx="8844280" cy="2348865"/>
          </a:xfrm>
          <a:prstGeom prst="rect">
            <a:avLst/>
          </a:prstGeom>
          <a:solidFill>
            <a:srgbClr val="E1F4FB"/>
          </a:solidFill>
        </p:spPr>
        <p:txBody>
          <a:bodyPr wrap="square" lIns="0" tIns="2413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190"/>
              </a:spcBef>
            </a:pPr>
            <a:r>
              <a:rPr dirty="0" sz="2450" spc="-10" b="1">
                <a:latin typeface="Consolas"/>
                <a:cs typeface="Consolas"/>
              </a:rPr>
              <a:t>dat.dplyr5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b="1">
                <a:latin typeface="Consolas"/>
                <a:cs typeface="Consolas"/>
              </a:rPr>
              <a:t>dat.dplyr4</a:t>
            </a:r>
            <a:r>
              <a:rPr dirty="0" sz="2450" spc="10" b="1">
                <a:latin typeface="Consolas"/>
                <a:cs typeface="Consolas"/>
              </a:rPr>
              <a:t> </a:t>
            </a:r>
            <a:r>
              <a:rPr dirty="0" sz="2450" spc="-25" b="1">
                <a:latin typeface="Consolas"/>
                <a:cs typeface="Consolas"/>
              </a:rPr>
              <a:t>%&gt;%</a:t>
            </a:r>
            <a:endParaRPr sz="2450">
              <a:latin typeface="Consolas"/>
              <a:cs typeface="Consolas"/>
            </a:endParaRPr>
          </a:p>
          <a:p>
            <a:pPr marL="80645" marR="1158875" indent="1602740">
              <a:lnSpc>
                <a:spcPts val="2930"/>
              </a:lnSpc>
              <a:spcBef>
                <a:spcPts val="130"/>
              </a:spcBef>
            </a:pPr>
            <a:r>
              <a:rPr dirty="0" sz="2450" b="1">
                <a:latin typeface="Consolas"/>
                <a:cs typeface="Consolas"/>
              </a:rPr>
              <a:t>mutate(</a:t>
            </a:r>
            <a:r>
              <a:rPr dirty="0" sz="2450" b="1">
                <a:solidFill>
                  <a:srgbClr val="C3A000"/>
                </a:solidFill>
                <a:latin typeface="Consolas"/>
                <a:cs typeface="Consolas"/>
              </a:rPr>
              <a:t>age50=</a:t>
            </a:r>
            <a:r>
              <a:rPr dirty="0" sz="2450" b="1">
                <a:latin typeface="Consolas"/>
                <a:cs typeface="Consolas"/>
              </a:rPr>
              <a:t>ifelse(age&gt;=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50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80" b="1">
                <a:latin typeface="Consolas"/>
                <a:cs typeface="Consolas"/>
              </a:rPr>
              <a:t> 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1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75" b="1">
                <a:latin typeface="Consolas"/>
                <a:cs typeface="Consolas"/>
              </a:rPr>
              <a:t> </a:t>
            </a:r>
            <a:r>
              <a:rPr dirty="0" sz="2450" spc="-25" b="1">
                <a:solidFill>
                  <a:srgbClr val="0000CF"/>
                </a:solidFill>
                <a:latin typeface="Consolas"/>
                <a:cs typeface="Consolas"/>
              </a:rPr>
              <a:t>0</a:t>
            </a:r>
            <a:r>
              <a:rPr dirty="0" sz="2450" spc="-25" b="1">
                <a:latin typeface="Consolas"/>
                <a:cs typeface="Consolas"/>
              </a:rPr>
              <a:t>)) </a:t>
            </a:r>
            <a:r>
              <a:rPr dirty="0" sz="2450" spc="-10" b="1">
                <a:latin typeface="Consolas"/>
                <a:cs typeface="Consolas"/>
              </a:rPr>
              <a:t>dat.dplyr6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b="1">
                <a:latin typeface="Consolas"/>
                <a:cs typeface="Consolas"/>
              </a:rPr>
              <a:t>dat.dplyr5</a:t>
            </a:r>
            <a:r>
              <a:rPr dirty="0" sz="2450" spc="10" b="1">
                <a:latin typeface="Consolas"/>
                <a:cs typeface="Consolas"/>
              </a:rPr>
              <a:t> </a:t>
            </a:r>
            <a:r>
              <a:rPr dirty="0" sz="2450" spc="-25" b="1">
                <a:latin typeface="Consolas"/>
                <a:cs typeface="Consolas"/>
              </a:rPr>
              <a:t>%&gt;%</a:t>
            </a:r>
            <a:endParaRPr sz="2450">
              <a:latin typeface="Consolas"/>
              <a:cs typeface="Consolas"/>
            </a:endParaRPr>
          </a:p>
          <a:p>
            <a:pPr marL="1684020">
              <a:lnSpc>
                <a:spcPts val="2845"/>
              </a:lnSpc>
            </a:pPr>
            <a:r>
              <a:rPr dirty="0" sz="2450" spc="-10" b="1">
                <a:latin typeface="Consolas"/>
                <a:cs typeface="Consolas"/>
              </a:rPr>
              <a:t>mutate(</a:t>
            </a:r>
            <a:r>
              <a:rPr dirty="0" sz="2450" spc="-10" b="1">
                <a:solidFill>
                  <a:srgbClr val="C3A000"/>
                </a:solidFill>
                <a:latin typeface="Consolas"/>
                <a:cs typeface="Consolas"/>
              </a:rPr>
              <a:t>age.grp=</a:t>
            </a:r>
            <a:r>
              <a:rPr dirty="0" sz="2450" spc="-10" b="1">
                <a:latin typeface="Consolas"/>
                <a:cs typeface="Consolas"/>
              </a:rPr>
              <a:t>cut(age,</a:t>
            </a:r>
            <a:endParaRPr sz="2450">
              <a:latin typeface="Consolas"/>
              <a:cs typeface="Consolas"/>
            </a:endParaRPr>
          </a:p>
          <a:p>
            <a:pPr marL="3286760">
              <a:lnSpc>
                <a:spcPct val="100000"/>
              </a:lnSpc>
              <a:spcBef>
                <a:spcPts val="20"/>
              </a:spcBef>
            </a:pPr>
            <a:r>
              <a:rPr dirty="0" sz="2450" b="1">
                <a:solidFill>
                  <a:srgbClr val="C3A000"/>
                </a:solidFill>
                <a:latin typeface="Consolas"/>
                <a:cs typeface="Consolas"/>
              </a:rPr>
              <a:t>breaks=</a:t>
            </a:r>
            <a:r>
              <a:rPr dirty="0" sz="2450" b="1">
                <a:latin typeface="Consolas"/>
                <a:cs typeface="Consolas"/>
              </a:rPr>
              <a:t>c(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0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40" b="1">
                <a:latin typeface="Consolas"/>
                <a:cs typeface="Consolas"/>
              </a:rPr>
              <a:t> 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50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20" b="1">
                <a:latin typeface="Consolas"/>
                <a:cs typeface="Consolas"/>
              </a:rPr>
              <a:t> 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60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25" b="1">
                <a:latin typeface="Consolas"/>
                <a:cs typeface="Consolas"/>
              </a:rPr>
              <a:t> 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70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40" b="1">
                <a:latin typeface="Consolas"/>
                <a:cs typeface="Consolas"/>
              </a:rPr>
              <a:t> </a:t>
            </a:r>
            <a:r>
              <a:rPr dirty="0" sz="2450" spc="-10" b="1">
                <a:latin typeface="Consolas"/>
                <a:cs typeface="Consolas"/>
              </a:rPr>
              <a:t>Inf)))</a:t>
            </a:r>
            <a:endParaRPr sz="24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387794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20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형태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300">
                <a:solidFill>
                  <a:srgbClr val="000000"/>
                </a:solidFill>
              </a:rPr>
              <a:t>바꾸기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430">
                <a:solidFill>
                  <a:srgbClr val="000000"/>
                </a:solidFill>
              </a:rPr>
              <a:t>-</a:t>
            </a:r>
            <a:r>
              <a:rPr dirty="0" sz="2600" spc="-635">
                <a:solidFill>
                  <a:srgbClr val="000000"/>
                </a:solidFill>
              </a:rPr>
              <a:t> </a:t>
            </a:r>
            <a:r>
              <a:rPr dirty="0" sz="2600" spc="165">
                <a:solidFill>
                  <a:srgbClr val="000000"/>
                </a:solidFill>
              </a:rPr>
              <a:t>base</a:t>
            </a:r>
            <a:r>
              <a:rPr dirty="0" sz="2600" spc="-500">
                <a:solidFill>
                  <a:srgbClr val="000000"/>
                </a:solidFill>
              </a:rPr>
              <a:t> </a:t>
            </a:r>
            <a:r>
              <a:rPr dirty="0" sz="2600" spc="120">
                <a:solidFill>
                  <a:srgbClr val="000000"/>
                </a:solidFill>
              </a:rPr>
              <a:t>R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5776595" cy="1294765"/>
            <a:chOff x="173736" y="1159763"/>
            <a:chExt cx="5776595" cy="1294765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5085"/>
              <a:ext cx="962025" cy="145415"/>
            </a:xfrm>
            <a:custGeom>
              <a:avLst/>
              <a:gdLst/>
              <a:ahLst/>
              <a:cxnLst/>
              <a:rect l="l" t="t" r="r" b="b"/>
              <a:pathLst>
                <a:path w="962025" h="145415">
                  <a:moveTo>
                    <a:pt x="18031" y="135706"/>
                  </a:moveTo>
                  <a:lnTo>
                    <a:pt x="0" y="135706"/>
                  </a:lnTo>
                  <a:lnTo>
                    <a:pt x="0" y="13834"/>
                  </a:lnTo>
                  <a:lnTo>
                    <a:pt x="47411" y="13834"/>
                  </a:lnTo>
                  <a:lnTo>
                    <a:pt x="64100" y="16309"/>
                  </a:lnTo>
                  <a:lnTo>
                    <a:pt x="76111" y="23492"/>
                  </a:lnTo>
                  <a:lnTo>
                    <a:pt x="79917" y="29535"/>
                  </a:lnTo>
                  <a:lnTo>
                    <a:pt x="18031" y="29535"/>
                  </a:lnTo>
                  <a:lnTo>
                    <a:pt x="18031" y="73993"/>
                  </a:lnTo>
                  <a:lnTo>
                    <a:pt x="77255" y="73993"/>
                  </a:lnTo>
                  <a:lnTo>
                    <a:pt x="74002" y="77320"/>
                  </a:lnTo>
                  <a:lnTo>
                    <a:pt x="64821" y="81610"/>
                  </a:lnTo>
                  <a:lnTo>
                    <a:pt x="72722" y="84332"/>
                  </a:lnTo>
                  <a:lnTo>
                    <a:pt x="78365" y="89402"/>
                  </a:lnTo>
                  <a:lnTo>
                    <a:pt x="78501" y="89693"/>
                  </a:lnTo>
                  <a:lnTo>
                    <a:pt x="18031" y="89693"/>
                  </a:lnTo>
                  <a:lnTo>
                    <a:pt x="18031" y="135706"/>
                  </a:lnTo>
                  <a:close/>
                </a:path>
                <a:path w="962025" h="145415">
                  <a:moveTo>
                    <a:pt x="77255" y="73993"/>
                  </a:moveTo>
                  <a:lnTo>
                    <a:pt x="44613" y="73993"/>
                  </a:lnTo>
                  <a:lnTo>
                    <a:pt x="54331" y="72727"/>
                  </a:lnTo>
                  <a:lnTo>
                    <a:pt x="61615" y="68766"/>
                  </a:lnTo>
                  <a:lnTo>
                    <a:pt x="66189" y="61861"/>
                  </a:lnTo>
                  <a:lnTo>
                    <a:pt x="67775" y="51764"/>
                  </a:lnTo>
                  <a:lnTo>
                    <a:pt x="66189" y="41667"/>
                  </a:lnTo>
                  <a:lnTo>
                    <a:pt x="61615" y="34762"/>
                  </a:lnTo>
                  <a:lnTo>
                    <a:pt x="54331" y="30800"/>
                  </a:lnTo>
                  <a:lnTo>
                    <a:pt x="44613" y="29535"/>
                  </a:lnTo>
                  <a:lnTo>
                    <a:pt x="79917" y="29535"/>
                  </a:lnTo>
                  <a:lnTo>
                    <a:pt x="83371" y="35017"/>
                  </a:lnTo>
                  <a:lnTo>
                    <a:pt x="85807" y="50520"/>
                  </a:lnTo>
                  <a:lnTo>
                    <a:pt x="84495" y="61630"/>
                  </a:lnTo>
                  <a:lnTo>
                    <a:pt x="80560" y="70612"/>
                  </a:lnTo>
                  <a:lnTo>
                    <a:pt x="77255" y="73993"/>
                  </a:lnTo>
                  <a:close/>
                </a:path>
                <a:path w="962025" h="145415">
                  <a:moveTo>
                    <a:pt x="86895" y="135706"/>
                  </a:moveTo>
                  <a:lnTo>
                    <a:pt x="68552" y="135706"/>
                  </a:lnTo>
                  <a:lnTo>
                    <a:pt x="67619" y="132908"/>
                  </a:lnTo>
                  <a:lnTo>
                    <a:pt x="66998" y="129332"/>
                  </a:lnTo>
                  <a:lnTo>
                    <a:pt x="66687" y="124980"/>
                  </a:lnTo>
                  <a:lnTo>
                    <a:pt x="65909" y="110368"/>
                  </a:lnTo>
                  <a:lnTo>
                    <a:pt x="64263" y="100842"/>
                  </a:lnTo>
                  <a:lnTo>
                    <a:pt x="60313" y="94434"/>
                  </a:lnTo>
                  <a:lnTo>
                    <a:pt x="53449" y="90825"/>
                  </a:lnTo>
                  <a:lnTo>
                    <a:pt x="43059" y="89693"/>
                  </a:lnTo>
                  <a:lnTo>
                    <a:pt x="78501" y="89693"/>
                  </a:lnTo>
                  <a:lnTo>
                    <a:pt x="81938" y="97065"/>
                  </a:lnTo>
                  <a:lnTo>
                    <a:pt x="83631" y="107570"/>
                  </a:lnTo>
                  <a:lnTo>
                    <a:pt x="84719" y="122493"/>
                  </a:lnTo>
                  <a:lnTo>
                    <a:pt x="85030" y="127933"/>
                  </a:lnTo>
                  <a:lnTo>
                    <a:pt x="85807" y="132441"/>
                  </a:lnTo>
                  <a:lnTo>
                    <a:pt x="86895" y="135706"/>
                  </a:lnTo>
                  <a:close/>
                </a:path>
                <a:path w="962025" h="145415">
                  <a:moveTo>
                    <a:pt x="209388" y="143323"/>
                  </a:moveTo>
                  <a:lnTo>
                    <a:pt x="192910" y="143323"/>
                  </a:lnTo>
                  <a:lnTo>
                    <a:pt x="192910" y="75081"/>
                  </a:lnTo>
                  <a:lnTo>
                    <a:pt x="165396" y="75081"/>
                  </a:lnTo>
                  <a:lnTo>
                    <a:pt x="165396" y="60313"/>
                  </a:lnTo>
                  <a:lnTo>
                    <a:pt x="192910" y="60313"/>
                  </a:lnTo>
                  <a:lnTo>
                    <a:pt x="192910" y="4974"/>
                  </a:lnTo>
                  <a:lnTo>
                    <a:pt x="209388" y="4974"/>
                  </a:lnTo>
                  <a:lnTo>
                    <a:pt x="209388" y="143323"/>
                  </a:lnTo>
                  <a:close/>
                </a:path>
                <a:path w="962025" h="145415">
                  <a:moveTo>
                    <a:pt x="166951" y="135550"/>
                  </a:moveTo>
                  <a:lnTo>
                    <a:pt x="123114" y="135550"/>
                  </a:lnTo>
                  <a:lnTo>
                    <a:pt x="123114" y="6528"/>
                  </a:lnTo>
                  <a:lnTo>
                    <a:pt x="173635" y="6528"/>
                  </a:lnTo>
                  <a:lnTo>
                    <a:pt x="173635" y="21451"/>
                  </a:lnTo>
                  <a:lnTo>
                    <a:pt x="139592" y="21451"/>
                  </a:lnTo>
                  <a:lnTo>
                    <a:pt x="139592" y="120783"/>
                  </a:lnTo>
                  <a:lnTo>
                    <a:pt x="181252" y="120783"/>
                  </a:lnTo>
                  <a:lnTo>
                    <a:pt x="181252" y="132130"/>
                  </a:lnTo>
                  <a:lnTo>
                    <a:pt x="175189" y="134617"/>
                  </a:lnTo>
                  <a:lnTo>
                    <a:pt x="166951" y="135550"/>
                  </a:lnTo>
                  <a:close/>
                </a:path>
                <a:path w="962025" h="145415">
                  <a:moveTo>
                    <a:pt x="181252" y="120783"/>
                  </a:moveTo>
                  <a:lnTo>
                    <a:pt x="167262" y="120783"/>
                  </a:lnTo>
                  <a:lnTo>
                    <a:pt x="175034" y="120316"/>
                  </a:lnTo>
                  <a:lnTo>
                    <a:pt x="181252" y="118140"/>
                  </a:lnTo>
                  <a:lnTo>
                    <a:pt x="181252" y="120783"/>
                  </a:lnTo>
                  <a:close/>
                </a:path>
                <a:path w="962025" h="145415">
                  <a:moveTo>
                    <a:pt x="238768" y="145032"/>
                  </a:moveTo>
                  <a:lnTo>
                    <a:pt x="222290" y="145032"/>
                  </a:lnTo>
                  <a:lnTo>
                    <a:pt x="222290" y="4041"/>
                  </a:lnTo>
                  <a:lnTo>
                    <a:pt x="238768" y="4041"/>
                  </a:lnTo>
                  <a:lnTo>
                    <a:pt x="238768" y="145032"/>
                  </a:lnTo>
                  <a:close/>
                </a:path>
                <a:path w="962025" h="145415">
                  <a:moveTo>
                    <a:pt x="290843" y="137105"/>
                  </a:moveTo>
                  <a:lnTo>
                    <a:pt x="256838" y="103975"/>
                  </a:lnTo>
                  <a:lnTo>
                    <a:pt x="254468" y="70728"/>
                  </a:lnTo>
                  <a:lnTo>
                    <a:pt x="254997" y="52830"/>
                  </a:lnTo>
                  <a:lnTo>
                    <a:pt x="265971" y="15078"/>
                  </a:lnTo>
                  <a:lnTo>
                    <a:pt x="290843" y="4041"/>
                  </a:lnTo>
                  <a:lnTo>
                    <a:pt x="298382" y="4760"/>
                  </a:lnTo>
                  <a:lnTo>
                    <a:pt x="305105" y="6878"/>
                  </a:lnTo>
                  <a:lnTo>
                    <a:pt x="310954" y="10337"/>
                  </a:lnTo>
                  <a:lnTo>
                    <a:pt x="315870" y="15078"/>
                  </a:lnTo>
                  <a:lnTo>
                    <a:pt x="317920" y="18653"/>
                  </a:lnTo>
                  <a:lnTo>
                    <a:pt x="285868" y="18653"/>
                  </a:lnTo>
                  <a:lnTo>
                    <a:pt x="281516" y="20674"/>
                  </a:lnTo>
                  <a:lnTo>
                    <a:pt x="271256" y="70728"/>
                  </a:lnTo>
                  <a:lnTo>
                    <a:pt x="271611" y="86339"/>
                  </a:lnTo>
                  <a:lnTo>
                    <a:pt x="285868" y="122648"/>
                  </a:lnTo>
                  <a:lnTo>
                    <a:pt x="318009" y="122648"/>
                  </a:lnTo>
                  <a:lnTo>
                    <a:pt x="315870" y="126379"/>
                  </a:lnTo>
                  <a:lnTo>
                    <a:pt x="310954" y="131071"/>
                  </a:lnTo>
                  <a:lnTo>
                    <a:pt x="305105" y="134423"/>
                  </a:lnTo>
                  <a:lnTo>
                    <a:pt x="298382" y="136434"/>
                  </a:lnTo>
                  <a:lnTo>
                    <a:pt x="290843" y="137105"/>
                  </a:lnTo>
                  <a:close/>
                </a:path>
                <a:path w="962025" h="145415">
                  <a:moveTo>
                    <a:pt x="318009" y="122648"/>
                  </a:moveTo>
                  <a:lnTo>
                    <a:pt x="295972" y="122648"/>
                  </a:lnTo>
                  <a:lnTo>
                    <a:pt x="300325" y="120627"/>
                  </a:lnTo>
                  <a:lnTo>
                    <a:pt x="303123" y="117052"/>
                  </a:lnTo>
                  <a:lnTo>
                    <a:pt x="306781" y="109748"/>
                  </a:lnTo>
                  <a:lnTo>
                    <a:pt x="309069" y="99428"/>
                  </a:lnTo>
                  <a:lnTo>
                    <a:pt x="310249" y="86339"/>
                  </a:lnTo>
                  <a:lnTo>
                    <a:pt x="310585" y="70728"/>
                  </a:lnTo>
                  <a:lnTo>
                    <a:pt x="310249" y="55120"/>
                  </a:lnTo>
                  <a:lnTo>
                    <a:pt x="295972" y="18653"/>
                  </a:lnTo>
                  <a:lnTo>
                    <a:pt x="317920" y="18653"/>
                  </a:lnTo>
                  <a:lnTo>
                    <a:pt x="321471" y="24844"/>
                  </a:lnTo>
                  <a:lnTo>
                    <a:pt x="325002" y="37482"/>
                  </a:lnTo>
                  <a:lnTo>
                    <a:pt x="326843" y="52830"/>
                  </a:lnTo>
                  <a:lnTo>
                    <a:pt x="327373" y="70728"/>
                  </a:lnTo>
                  <a:lnTo>
                    <a:pt x="326843" y="88627"/>
                  </a:lnTo>
                  <a:lnTo>
                    <a:pt x="325002" y="103975"/>
                  </a:lnTo>
                  <a:lnTo>
                    <a:pt x="321471" y="116612"/>
                  </a:lnTo>
                  <a:lnTo>
                    <a:pt x="318009" y="122648"/>
                  </a:lnTo>
                  <a:close/>
                </a:path>
                <a:path w="962025" h="145415">
                  <a:moveTo>
                    <a:pt x="368722" y="145032"/>
                  </a:moveTo>
                  <a:lnTo>
                    <a:pt x="351778" y="145032"/>
                  </a:lnTo>
                  <a:lnTo>
                    <a:pt x="351778" y="4041"/>
                  </a:lnTo>
                  <a:lnTo>
                    <a:pt x="368722" y="4041"/>
                  </a:lnTo>
                  <a:lnTo>
                    <a:pt x="368722" y="145032"/>
                  </a:lnTo>
                  <a:close/>
                </a:path>
                <a:path w="962025" h="145415">
                  <a:moveTo>
                    <a:pt x="500853" y="145032"/>
                  </a:moveTo>
                  <a:lnTo>
                    <a:pt x="483909" y="145032"/>
                  </a:lnTo>
                  <a:lnTo>
                    <a:pt x="483909" y="75547"/>
                  </a:lnTo>
                  <a:lnTo>
                    <a:pt x="457328" y="75547"/>
                  </a:lnTo>
                  <a:lnTo>
                    <a:pt x="457328" y="60780"/>
                  </a:lnTo>
                  <a:lnTo>
                    <a:pt x="483909" y="60780"/>
                  </a:lnTo>
                  <a:lnTo>
                    <a:pt x="483909" y="4041"/>
                  </a:lnTo>
                  <a:lnTo>
                    <a:pt x="500853" y="4041"/>
                  </a:lnTo>
                  <a:lnTo>
                    <a:pt x="500853" y="145032"/>
                  </a:lnTo>
                  <a:close/>
                </a:path>
                <a:path w="962025" h="145415">
                  <a:moveTo>
                    <a:pt x="441472" y="135550"/>
                  </a:moveTo>
                  <a:lnTo>
                    <a:pt x="388309" y="135550"/>
                  </a:lnTo>
                  <a:lnTo>
                    <a:pt x="388309" y="6528"/>
                  </a:lnTo>
                  <a:lnTo>
                    <a:pt x="455928" y="6528"/>
                  </a:lnTo>
                  <a:lnTo>
                    <a:pt x="455928" y="21451"/>
                  </a:lnTo>
                  <a:lnTo>
                    <a:pt x="405097" y="21451"/>
                  </a:lnTo>
                  <a:lnTo>
                    <a:pt x="405097" y="62956"/>
                  </a:lnTo>
                  <a:lnTo>
                    <a:pt x="450021" y="62956"/>
                  </a:lnTo>
                  <a:lnTo>
                    <a:pt x="450021" y="77723"/>
                  </a:lnTo>
                  <a:lnTo>
                    <a:pt x="405097" y="77723"/>
                  </a:lnTo>
                  <a:lnTo>
                    <a:pt x="405097" y="120783"/>
                  </a:lnTo>
                  <a:lnTo>
                    <a:pt x="469608" y="120783"/>
                  </a:lnTo>
                  <a:lnTo>
                    <a:pt x="469608" y="131509"/>
                  </a:lnTo>
                  <a:lnTo>
                    <a:pt x="463791" y="133320"/>
                  </a:lnTo>
                  <a:lnTo>
                    <a:pt x="456997" y="134579"/>
                  </a:lnTo>
                  <a:lnTo>
                    <a:pt x="449475" y="135312"/>
                  </a:lnTo>
                  <a:lnTo>
                    <a:pt x="441472" y="135550"/>
                  </a:lnTo>
                  <a:close/>
                </a:path>
                <a:path w="962025" h="145415">
                  <a:moveTo>
                    <a:pt x="469608" y="120783"/>
                  </a:moveTo>
                  <a:lnTo>
                    <a:pt x="442249" y="120783"/>
                  </a:lnTo>
                  <a:lnTo>
                    <a:pt x="449978" y="120622"/>
                  </a:lnTo>
                  <a:lnTo>
                    <a:pt x="457211" y="120083"/>
                  </a:lnTo>
                  <a:lnTo>
                    <a:pt x="463803" y="119078"/>
                  </a:lnTo>
                  <a:lnTo>
                    <a:pt x="469608" y="117518"/>
                  </a:lnTo>
                  <a:lnTo>
                    <a:pt x="469608" y="120783"/>
                  </a:lnTo>
                  <a:close/>
                </a:path>
                <a:path w="962025" h="145415">
                  <a:moveTo>
                    <a:pt x="598008" y="21918"/>
                  </a:moveTo>
                  <a:lnTo>
                    <a:pt x="580909" y="21918"/>
                  </a:lnTo>
                  <a:lnTo>
                    <a:pt x="580909" y="0"/>
                  </a:lnTo>
                  <a:lnTo>
                    <a:pt x="598008" y="0"/>
                  </a:lnTo>
                  <a:lnTo>
                    <a:pt x="598008" y="21918"/>
                  </a:lnTo>
                  <a:close/>
                </a:path>
                <a:path w="962025" h="145415">
                  <a:moveTo>
                    <a:pt x="665628" y="145032"/>
                  </a:moveTo>
                  <a:lnTo>
                    <a:pt x="648684" y="145032"/>
                  </a:lnTo>
                  <a:lnTo>
                    <a:pt x="648684" y="78656"/>
                  </a:lnTo>
                  <a:lnTo>
                    <a:pt x="617594" y="78656"/>
                  </a:lnTo>
                  <a:lnTo>
                    <a:pt x="617594" y="63733"/>
                  </a:lnTo>
                  <a:lnTo>
                    <a:pt x="648684" y="63733"/>
                  </a:lnTo>
                  <a:lnTo>
                    <a:pt x="648684" y="4041"/>
                  </a:lnTo>
                  <a:lnTo>
                    <a:pt x="665628" y="4041"/>
                  </a:lnTo>
                  <a:lnTo>
                    <a:pt x="665628" y="145032"/>
                  </a:lnTo>
                  <a:close/>
                </a:path>
                <a:path w="962025" h="145415">
                  <a:moveTo>
                    <a:pt x="627854" y="36530"/>
                  </a:moveTo>
                  <a:lnTo>
                    <a:pt x="551374" y="36530"/>
                  </a:lnTo>
                  <a:lnTo>
                    <a:pt x="551374" y="21918"/>
                  </a:lnTo>
                  <a:lnTo>
                    <a:pt x="627854" y="21918"/>
                  </a:lnTo>
                  <a:lnTo>
                    <a:pt x="627854" y="36530"/>
                  </a:lnTo>
                  <a:close/>
                </a:path>
                <a:path w="962025" h="145415">
                  <a:moveTo>
                    <a:pt x="549819" y="135550"/>
                  </a:moveTo>
                  <a:lnTo>
                    <a:pt x="549819" y="120005"/>
                  </a:lnTo>
                  <a:lnTo>
                    <a:pt x="561432" y="112609"/>
                  </a:lnTo>
                  <a:lnTo>
                    <a:pt x="571368" y="100944"/>
                  </a:lnTo>
                  <a:lnTo>
                    <a:pt x="578305" y="83631"/>
                  </a:lnTo>
                  <a:lnTo>
                    <a:pt x="580909" y="59381"/>
                  </a:lnTo>
                  <a:lnTo>
                    <a:pt x="580909" y="36530"/>
                  </a:lnTo>
                  <a:lnTo>
                    <a:pt x="598008" y="36530"/>
                  </a:lnTo>
                  <a:lnTo>
                    <a:pt x="598008" y="59381"/>
                  </a:lnTo>
                  <a:lnTo>
                    <a:pt x="600579" y="83652"/>
                  </a:lnTo>
                  <a:lnTo>
                    <a:pt x="607432" y="100885"/>
                  </a:lnTo>
                  <a:lnTo>
                    <a:pt x="589458" y="100885"/>
                  </a:lnTo>
                  <a:lnTo>
                    <a:pt x="582827" y="111767"/>
                  </a:lnTo>
                  <a:lnTo>
                    <a:pt x="573603" y="121599"/>
                  </a:lnTo>
                  <a:lnTo>
                    <a:pt x="562396" y="129740"/>
                  </a:lnTo>
                  <a:lnTo>
                    <a:pt x="549819" y="135550"/>
                  </a:lnTo>
                  <a:close/>
                </a:path>
                <a:path w="962025" h="145415">
                  <a:moveTo>
                    <a:pt x="629098" y="135550"/>
                  </a:moveTo>
                  <a:lnTo>
                    <a:pt x="616455" y="129675"/>
                  </a:lnTo>
                  <a:lnTo>
                    <a:pt x="605256" y="121540"/>
                  </a:lnTo>
                  <a:lnTo>
                    <a:pt x="596067" y="111745"/>
                  </a:lnTo>
                  <a:lnTo>
                    <a:pt x="589458" y="100885"/>
                  </a:lnTo>
                  <a:lnTo>
                    <a:pt x="607432" y="100885"/>
                  </a:lnTo>
                  <a:lnTo>
                    <a:pt x="617354" y="112544"/>
                  </a:lnTo>
                  <a:lnTo>
                    <a:pt x="629098" y="120005"/>
                  </a:lnTo>
                  <a:lnTo>
                    <a:pt x="629098" y="135550"/>
                  </a:lnTo>
                  <a:close/>
                </a:path>
                <a:path w="962025" h="145415">
                  <a:moveTo>
                    <a:pt x="797759" y="120783"/>
                  </a:moveTo>
                  <a:lnTo>
                    <a:pt x="751746" y="120783"/>
                  </a:lnTo>
                  <a:lnTo>
                    <a:pt x="760900" y="120263"/>
                  </a:lnTo>
                  <a:lnTo>
                    <a:pt x="768904" y="118723"/>
                  </a:lnTo>
                  <a:lnTo>
                    <a:pt x="775595" y="116192"/>
                  </a:lnTo>
                  <a:lnTo>
                    <a:pt x="780815" y="112699"/>
                  </a:lnTo>
                  <a:lnTo>
                    <a:pt x="780815" y="4041"/>
                  </a:lnTo>
                  <a:lnTo>
                    <a:pt x="797759" y="4041"/>
                  </a:lnTo>
                  <a:lnTo>
                    <a:pt x="797759" y="120783"/>
                  </a:lnTo>
                  <a:close/>
                </a:path>
                <a:path w="962025" h="145415">
                  <a:moveTo>
                    <a:pt x="748482" y="135550"/>
                  </a:moveTo>
                  <a:lnTo>
                    <a:pt x="685214" y="135550"/>
                  </a:lnTo>
                  <a:lnTo>
                    <a:pt x="685214" y="62956"/>
                  </a:lnTo>
                  <a:lnTo>
                    <a:pt x="734336" y="62956"/>
                  </a:lnTo>
                  <a:lnTo>
                    <a:pt x="734336" y="21451"/>
                  </a:lnTo>
                  <a:lnTo>
                    <a:pt x="685214" y="21451"/>
                  </a:lnTo>
                  <a:lnTo>
                    <a:pt x="685214" y="6528"/>
                  </a:lnTo>
                  <a:lnTo>
                    <a:pt x="750969" y="6528"/>
                  </a:lnTo>
                  <a:lnTo>
                    <a:pt x="750969" y="77723"/>
                  </a:lnTo>
                  <a:lnTo>
                    <a:pt x="702003" y="77723"/>
                  </a:lnTo>
                  <a:lnTo>
                    <a:pt x="702003" y="120783"/>
                  </a:lnTo>
                  <a:lnTo>
                    <a:pt x="797759" y="120783"/>
                  </a:lnTo>
                  <a:lnTo>
                    <a:pt x="797759" y="126690"/>
                  </a:lnTo>
                  <a:lnTo>
                    <a:pt x="780815" y="126690"/>
                  </a:lnTo>
                  <a:lnTo>
                    <a:pt x="775457" y="130435"/>
                  </a:lnTo>
                  <a:lnTo>
                    <a:pt x="768029" y="133218"/>
                  </a:lnTo>
                  <a:lnTo>
                    <a:pt x="758911" y="134953"/>
                  </a:lnTo>
                  <a:lnTo>
                    <a:pt x="748482" y="135550"/>
                  </a:lnTo>
                  <a:close/>
                </a:path>
                <a:path w="962025" h="145415">
                  <a:moveTo>
                    <a:pt x="797759" y="145032"/>
                  </a:moveTo>
                  <a:lnTo>
                    <a:pt x="780815" y="145032"/>
                  </a:lnTo>
                  <a:lnTo>
                    <a:pt x="780815" y="126690"/>
                  </a:lnTo>
                  <a:lnTo>
                    <a:pt x="797759" y="126690"/>
                  </a:lnTo>
                  <a:lnTo>
                    <a:pt x="797759" y="145032"/>
                  </a:lnTo>
                  <a:close/>
                </a:path>
                <a:path w="962025" h="145415">
                  <a:moveTo>
                    <a:pt x="860560" y="135706"/>
                  </a:moveTo>
                  <a:lnTo>
                    <a:pt x="842528" y="135706"/>
                  </a:lnTo>
                  <a:lnTo>
                    <a:pt x="842528" y="13834"/>
                  </a:lnTo>
                  <a:lnTo>
                    <a:pt x="860560" y="13834"/>
                  </a:lnTo>
                  <a:lnTo>
                    <a:pt x="860560" y="135706"/>
                  </a:lnTo>
                  <a:close/>
                </a:path>
                <a:path w="962025" h="145415">
                  <a:moveTo>
                    <a:pt x="911857" y="135706"/>
                  </a:moveTo>
                  <a:lnTo>
                    <a:pt x="893825" y="135706"/>
                  </a:lnTo>
                  <a:lnTo>
                    <a:pt x="893825" y="13834"/>
                  </a:lnTo>
                  <a:lnTo>
                    <a:pt x="911857" y="13834"/>
                  </a:lnTo>
                  <a:lnTo>
                    <a:pt x="911857" y="135706"/>
                  </a:lnTo>
                  <a:close/>
                </a:path>
                <a:path w="962025" h="145415">
                  <a:moveTo>
                    <a:pt x="961601" y="135706"/>
                  </a:moveTo>
                  <a:lnTo>
                    <a:pt x="943569" y="135706"/>
                  </a:lnTo>
                  <a:lnTo>
                    <a:pt x="943569" y="13834"/>
                  </a:lnTo>
                  <a:lnTo>
                    <a:pt x="961601" y="13834"/>
                  </a:lnTo>
                  <a:lnTo>
                    <a:pt x="961601" y="135706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841" y="2127895"/>
              <a:ext cx="5329881" cy="326163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394157" y="2058424"/>
            <a:ext cx="18288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8056" y="2843783"/>
            <a:ext cx="7932420" cy="2726690"/>
          </a:xfrm>
          <a:prstGeom prst="rect">
            <a:avLst/>
          </a:prstGeom>
          <a:solidFill>
            <a:srgbClr val="F2F2F2"/>
          </a:solidFill>
        </p:spPr>
        <p:txBody>
          <a:bodyPr wrap="square" lIns="0" tIns="2540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200"/>
              </a:spcBef>
            </a:pPr>
            <a:r>
              <a:rPr dirty="0" sz="2450" spc="-10" b="1">
                <a:latin typeface="Consolas"/>
                <a:cs typeface="Consolas"/>
              </a:rPr>
              <a:t>summary(dat.base5)</a:t>
            </a:r>
            <a:endParaRPr sz="245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  <a:spcBef>
                <a:spcPts val="10"/>
              </a:spcBef>
            </a:pPr>
            <a:r>
              <a:rPr dirty="0" sz="2450" spc="-10" b="1">
                <a:latin typeface="Consolas"/>
                <a:cs typeface="Consolas"/>
              </a:rPr>
              <a:t>dat.base5$CA19</a:t>
            </a:r>
            <a:r>
              <a:rPr dirty="0" sz="2450" spc="-1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spc="-10" b="1">
                <a:latin typeface="Consolas"/>
                <a:cs typeface="Consolas"/>
              </a:rPr>
              <a:t>as.double(dat.base5$CA19</a:t>
            </a:r>
            <a:r>
              <a:rPr dirty="0" sz="2450" spc="-1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2450" spc="-10" b="1">
                <a:latin typeface="Consolas"/>
                <a:cs typeface="Consolas"/>
              </a:rPr>
              <a:t>)</a:t>
            </a:r>
            <a:endParaRPr sz="24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Consolas"/>
              <a:cs typeface="Consolas"/>
            </a:endParaRPr>
          </a:p>
          <a:p>
            <a:pPr marL="80645" marR="480695">
              <a:lnSpc>
                <a:spcPct val="100099"/>
              </a:lnSpc>
            </a:pPr>
            <a:r>
              <a:rPr dirty="0" sz="2450" spc="-10" b="1">
                <a:latin typeface="Consolas"/>
                <a:cs typeface="Consolas"/>
              </a:rPr>
              <a:t>dat.base5$sex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spc="-10" b="1">
                <a:latin typeface="Consolas"/>
                <a:cs typeface="Consolas"/>
              </a:rPr>
              <a:t>as.factor(dat.base5$sex) dat.base5$TX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spc="-10" b="1">
                <a:latin typeface="Consolas"/>
                <a:cs typeface="Consolas"/>
              </a:rPr>
              <a:t>as.factor(dat.base5$TX) dat.base5$Stage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spc="-10" b="1">
                <a:latin typeface="Consolas"/>
                <a:cs typeface="Consolas"/>
              </a:rPr>
              <a:t>as.factor(dat.base5$Stage) dat.base5$age50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spc="-10" b="1">
                <a:latin typeface="Consolas"/>
                <a:cs typeface="Consolas"/>
              </a:rPr>
              <a:t>as.factor(dat.base5$age50)</a:t>
            </a:r>
            <a:endParaRPr sz="24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359092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20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형태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300">
                <a:solidFill>
                  <a:srgbClr val="000000"/>
                </a:solidFill>
              </a:rPr>
              <a:t>바꾸기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430">
                <a:solidFill>
                  <a:srgbClr val="000000"/>
                </a:solidFill>
              </a:rPr>
              <a:t>-</a:t>
            </a:r>
            <a:r>
              <a:rPr dirty="0" sz="2600" spc="-505">
                <a:solidFill>
                  <a:srgbClr val="000000"/>
                </a:solidFill>
              </a:rPr>
              <a:t> </a:t>
            </a:r>
            <a:r>
              <a:rPr dirty="0" sz="2600" spc="-10">
                <a:solidFill>
                  <a:srgbClr val="000000"/>
                </a:solidFill>
              </a:rPr>
              <a:t>dplyr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6544309" cy="2674620"/>
            <a:chOff x="173736" y="1159763"/>
            <a:chExt cx="6544309" cy="267462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841" y="2127895"/>
              <a:ext cx="5329881" cy="32616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523" y="2582779"/>
              <a:ext cx="5397677" cy="30429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026" y="2912694"/>
              <a:ext cx="3067023" cy="34459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53212" y="3375659"/>
              <a:ext cx="6164580" cy="459105"/>
            </a:xfrm>
            <a:custGeom>
              <a:avLst/>
              <a:gdLst/>
              <a:ahLst/>
              <a:cxnLst/>
              <a:rect l="l" t="t" r="r" b="b"/>
              <a:pathLst>
                <a:path w="6164580" h="459104">
                  <a:moveTo>
                    <a:pt x="6164580" y="458724"/>
                  </a:moveTo>
                  <a:lnTo>
                    <a:pt x="0" y="458724"/>
                  </a:lnTo>
                  <a:lnTo>
                    <a:pt x="0" y="0"/>
                  </a:lnTo>
                  <a:lnTo>
                    <a:pt x="6164580" y="0"/>
                  </a:lnTo>
                  <a:lnTo>
                    <a:pt x="6164580" y="458724"/>
                  </a:lnTo>
                  <a:close/>
                </a:path>
              </a:pathLst>
            </a:custGeom>
            <a:solidFill>
              <a:srgbClr val="E1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2957" y="3429444"/>
              <a:ext cx="5677535" cy="344805"/>
            </a:xfrm>
            <a:custGeom>
              <a:avLst/>
              <a:gdLst/>
              <a:ahLst/>
              <a:cxnLst/>
              <a:rect l="l" t="t" r="r" b="b"/>
              <a:pathLst>
                <a:path w="5677535" h="344804">
                  <a:moveTo>
                    <a:pt x="256171" y="170891"/>
                  </a:moveTo>
                  <a:lnTo>
                    <a:pt x="252272" y="140665"/>
                  </a:lnTo>
                  <a:lnTo>
                    <a:pt x="249415" y="135267"/>
                  </a:lnTo>
                  <a:lnTo>
                    <a:pt x="240626" y="118643"/>
                  </a:lnTo>
                  <a:lnTo>
                    <a:pt x="221373" y="105168"/>
                  </a:lnTo>
                  <a:lnTo>
                    <a:pt x="194627" y="100596"/>
                  </a:lnTo>
                  <a:lnTo>
                    <a:pt x="174447" y="102730"/>
                  </a:lnTo>
                  <a:lnTo>
                    <a:pt x="158508" y="109194"/>
                  </a:lnTo>
                  <a:lnTo>
                    <a:pt x="146951" y="120103"/>
                  </a:lnTo>
                  <a:lnTo>
                    <a:pt x="139941" y="135585"/>
                  </a:lnTo>
                  <a:lnTo>
                    <a:pt x="139801" y="135267"/>
                  </a:lnTo>
                  <a:lnTo>
                    <a:pt x="139026" y="133400"/>
                  </a:lnTo>
                  <a:lnTo>
                    <a:pt x="133807" y="120764"/>
                  </a:lnTo>
                  <a:lnTo>
                    <a:pt x="122694" y="109778"/>
                  </a:lnTo>
                  <a:lnTo>
                    <a:pt x="107010" y="102946"/>
                  </a:lnTo>
                  <a:lnTo>
                    <a:pt x="87160" y="100596"/>
                  </a:lnTo>
                  <a:lnTo>
                    <a:pt x="67792" y="102908"/>
                  </a:lnTo>
                  <a:lnTo>
                    <a:pt x="53416" y="109499"/>
                  </a:lnTo>
                  <a:lnTo>
                    <a:pt x="44196" y="119837"/>
                  </a:lnTo>
                  <a:lnTo>
                    <a:pt x="40297" y="133400"/>
                  </a:lnTo>
                  <a:lnTo>
                    <a:pt x="40297" y="104660"/>
                  </a:lnTo>
                  <a:lnTo>
                    <a:pt x="0" y="104660"/>
                  </a:lnTo>
                  <a:lnTo>
                    <a:pt x="0" y="285864"/>
                  </a:lnTo>
                  <a:lnTo>
                    <a:pt x="40297" y="285864"/>
                  </a:lnTo>
                  <a:lnTo>
                    <a:pt x="40297" y="187756"/>
                  </a:lnTo>
                  <a:lnTo>
                    <a:pt x="43357" y="165328"/>
                  </a:lnTo>
                  <a:lnTo>
                    <a:pt x="51701" y="148869"/>
                  </a:lnTo>
                  <a:lnTo>
                    <a:pt x="64020" y="138734"/>
                  </a:lnTo>
                  <a:lnTo>
                    <a:pt x="79032" y="135267"/>
                  </a:lnTo>
                  <a:lnTo>
                    <a:pt x="90995" y="137528"/>
                  </a:lnTo>
                  <a:lnTo>
                    <a:pt x="99923" y="144145"/>
                  </a:lnTo>
                  <a:lnTo>
                    <a:pt x="105524" y="154914"/>
                  </a:lnTo>
                  <a:lnTo>
                    <a:pt x="107467" y="169646"/>
                  </a:lnTo>
                  <a:lnTo>
                    <a:pt x="107467" y="285864"/>
                  </a:lnTo>
                  <a:lnTo>
                    <a:pt x="148386" y="285864"/>
                  </a:lnTo>
                  <a:lnTo>
                    <a:pt x="148437" y="187756"/>
                  </a:lnTo>
                  <a:lnTo>
                    <a:pt x="159639" y="149136"/>
                  </a:lnTo>
                  <a:lnTo>
                    <a:pt x="185483" y="135585"/>
                  </a:lnTo>
                  <a:lnTo>
                    <a:pt x="186817" y="135267"/>
                  </a:lnTo>
                  <a:lnTo>
                    <a:pt x="198640" y="137528"/>
                  </a:lnTo>
                  <a:lnTo>
                    <a:pt x="207594" y="144145"/>
                  </a:lnTo>
                  <a:lnTo>
                    <a:pt x="213271" y="154914"/>
                  </a:lnTo>
                  <a:lnTo>
                    <a:pt x="215252" y="169646"/>
                  </a:lnTo>
                  <a:lnTo>
                    <a:pt x="215252" y="285864"/>
                  </a:lnTo>
                  <a:lnTo>
                    <a:pt x="256171" y="285864"/>
                  </a:lnTo>
                  <a:lnTo>
                    <a:pt x="256171" y="170891"/>
                  </a:lnTo>
                  <a:close/>
                </a:path>
                <a:path w="5677535" h="344804">
                  <a:moveTo>
                    <a:pt x="430822" y="104660"/>
                  </a:moveTo>
                  <a:lnTo>
                    <a:pt x="390207" y="104660"/>
                  </a:lnTo>
                  <a:lnTo>
                    <a:pt x="390207" y="202450"/>
                  </a:lnTo>
                  <a:lnTo>
                    <a:pt x="386930" y="224663"/>
                  </a:lnTo>
                  <a:lnTo>
                    <a:pt x="378066" y="241261"/>
                  </a:lnTo>
                  <a:lnTo>
                    <a:pt x="365036" y="251650"/>
                  </a:lnTo>
                  <a:lnTo>
                    <a:pt x="349275" y="255244"/>
                  </a:lnTo>
                  <a:lnTo>
                    <a:pt x="336169" y="252717"/>
                  </a:lnTo>
                  <a:lnTo>
                    <a:pt x="326237" y="245135"/>
                  </a:lnTo>
                  <a:lnTo>
                    <a:pt x="319925" y="232448"/>
                  </a:lnTo>
                  <a:lnTo>
                    <a:pt x="317715" y="214630"/>
                  </a:lnTo>
                  <a:lnTo>
                    <a:pt x="317715" y="104660"/>
                  </a:lnTo>
                  <a:lnTo>
                    <a:pt x="277114" y="104660"/>
                  </a:lnTo>
                  <a:lnTo>
                    <a:pt x="277114" y="217131"/>
                  </a:lnTo>
                  <a:lnTo>
                    <a:pt x="281178" y="248666"/>
                  </a:lnTo>
                  <a:lnTo>
                    <a:pt x="293281" y="271449"/>
                  </a:lnTo>
                  <a:lnTo>
                    <a:pt x="313220" y="285267"/>
                  </a:lnTo>
                  <a:lnTo>
                    <a:pt x="340842" y="289915"/>
                  </a:lnTo>
                  <a:lnTo>
                    <a:pt x="360807" y="287553"/>
                  </a:lnTo>
                  <a:lnTo>
                    <a:pt x="375945" y="280822"/>
                  </a:lnTo>
                  <a:lnTo>
                    <a:pt x="385876" y="270281"/>
                  </a:lnTo>
                  <a:lnTo>
                    <a:pt x="390207" y="256489"/>
                  </a:lnTo>
                  <a:lnTo>
                    <a:pt x="390207" y="285864"/>
                  </a:lnTo>
                  <a:lnTo>
                    <a:pt x="430822" y="285864"/>
                  </a:lnTo>
                  <a:lnTo>
                    <a:pt x="430822" y="256489"/>
                  </a:lnTo>
                  <a:lnTo>
                    <a:pt x="430822" y="255244"/>
                  </a:lnTo>
                  <a:lnTo>
                    <a:pt x="430822" y="104660"/>
                  </a:lnTo>
                  <a:close/>
                </a:path>
                <a:path w="5677535" h="344804">
                  <a:moveTo>
                    <a:pt x="558279" y="104660"/>
                  </a:moveTo>
                  <a:lnTo>
                    <a:pt x="510794" y="104660"/>
                  </a:lnTo>
                  <a:lnTo>
                    <a:pt x="510794" y="54991"/>
                  </a:lnTo>
                  <a:lnTo>
                    <a:pt x="470192" y="54991"/>
                  </a:lnTo>
                  <a:lnTo>
                    <a:pt x="470192" y="104660"/>
                  </a:lnTo>
                  <a:lnTo>
                    <a:pt x="444881" y="104660"/>
                  </a:lnTo>
                  <a:lnTo>
                    <a:pt x="444881" y="139331"/>
                  </a:lnTo>
                  <a:lnTo>
                    <a:pt x="470192" y="139331"/>
                  </a:lnTo>
                  <a:lnTo>
                    <a:pt x="470192" y="235877"/>
                  </a:lnTo>
                  <a:lnTo>
                    <a:pt x="473608" y="261213"/>
                  </a:lnTo>
                  <a:lnTo>
                    <a:pt x="484441" y="277342"/>
                  </a:lnTo>
                  <a:lnTo>
                    <a:pt x="503529" y="285864"/>
                  </a:lnTo>
                  <a:lnTo>
                    <a:pt x="531736" y="288353"/>
                  </a:lnTo>
                  <a:lnTo>
                    <a:pt x="538251" y="288340"/>
                  </a:lnTo>
                  <a:lnTo>
                    <a:pt x="545706" y="288239"/>
                  </a:lnTo>
                  <a:lnTo>
                    <a:pt x="552818" y="287959"/>
                  </a:lnTo>
                  <a:lnTo>
                    <a:pt x="558279" y="287426"/>
                  </a:lnTo>
                  <a:lnTo>
                    <a:pt x="558279" y="253682"/>
                  </a:lnTo>
                  <a:lnTo>
                    <a:pt x="537667" y="253682"/>
                  </a:lnTo>
                  <a:lnTo>
                    <a:pt x="525564" y="252564"/>
                  </a:lnTo>
                  <a:lnTo>
                    <a:pt x="517207" y="248691"/>
                  </a:lnTo>
                  <a:lnTo>
                    <a:pt x="512356" y="241300"/>
                  </a:lnTo>
                  <a:lnTo>
                    <a:pt x="510794" y="229628"/>
                  </a:lnTo>
                  <a:lnTo>
                    <a:pt x="510794" y="139331"/>
                  </a:lnTo>
                  <a:lnTo>
                    <a:pt x="558279" y="139331"/>
                  </a:lnTo>
                  <a:lnTo>
                    <a:pt x="558279" y="104660"/>
                  </a:lnTo>
                  <a:close/>
                </a:path>
                <a:path w="5677535" h="344804">
                  <a:moveTo>
                    <a:pt x="725119" y="285864"/>
                  </a:moveTo>
                  <a:lnTo>
                    <a:pt x="721055" y="258686"/>
                  </a:lnTo>
                  <a:lnTo>
                    <a:pt x="721055" y="255866"/>
                  </a:lnTo>
                  <a:lnTo>
                    <a:pt x="721055" y="206502"/>
                  </a:lnTo>
                  <a:lnTo>
                    <a:pt x="721055" y="194945"/>
                  </a:lnTo>
                  <a:lnTo>
                    <a:pt x="721055" y="169646"/>
                  </a:lnTo>
                  <a:lnTo>
                    <a:pt x="716534" y="140665"/>
                  </a:lnTo>
                  <a:lnTo>
                    <a:pt x="713105" y="135267"/>
                  </a:lnTo>
                  <a:lnTo>
                    <a:pt x="702703" y="118948"/>
                  </a:lnTo>
                  <a:lnTo>
                    <a:pt x="680440" y="106083"/>
                  </a:lnTo>
                  <a:lnTo>
                    <a:pt x="680440" y="231190"/>
                  </a:lnTo>
                  <a:lnTo>
                    <a:pt x="677875" y="241503"/>
                  </a:lnTo>
                  <a:lnTo>
                    <a:pt x="670445" y="249275"/>
                  </a:lnTo>
                  <a:lnTo>
                    <a:pt x="658558" y="254165"/>
                  </a:lnTo>
                  <a:lnTo>
                    <a:pt x="642645" y="255866"/>
                  </a:lnTo>
                  <a:lnTo>
                    <a:pt x="626897" y="254165"/>
                  </a:lnTo>
                  <a:lnTo>
                    <a:pt x="615111" y="249275"/>
                  </a:lnTo>
                  <a:lnTo>
                    <a:pt x="607707" y="241503"/>
                  </a:lnTo>
                  <a:lnTo>
                    <a:pt x="605142" y="231190"/>
                  </a:lnTo>
                  <a:lnTo>
                    <a:pt x="607707" y="221005"/>
                  </a:lnTo>
                  <a:lnTo>
                    <a:pt x="615111" y="213220"/>
                  </a:lnTo>
                  <a:lnTo>
                    <a:pt x="626897" y="208254"/>
                  </a:lnTo>
                  <a:lnTo>
                    <a:pt x="642645" y="206502"/>
                  </a:lnTo>
                  <a:lnTo>
                    <a:pt x="658558" y="208254"/>
                  </a:lnTo>
                  <a:lnTo>
                    <a:pt x="670445" y="213220"/>
                  </a:lnTo>
                  <a:lnTo>
                    <a:pt x="677875" y="221005"/>
                  </a:lnTo>
                  <a:lnTo>
                    <a:pt x="680440" y="231190"/>
                  </a:lnTo>
                  <a:lnTo>
                    <a:pt x="680440" y="106083"/>
                  </a:lnTo>
                  <a:lnTo>
                    <a:pt x="679145" y="105321"/>
                  </a:lnTo>
                  <a:lnTo>
                    <a:pt x="645452" y="100596"/>
                  </a:lnTo>
                  <a:lnTo>
                    <a:pt x="614019" y="104559"/>
                  </a:lnTo>
                  <a:lnTo>
                    <a:pt x="591286" y="116332"/>
                  </a:lnTo>
                  <a:lnTo>
                    <a:pt x="577049" y="135788"/>
                  </a:lnTo>
                  <a:lnTo>
                    <a:pt x="571093" y="162763"/>
                  </a:lnTo>
                  <a:lnTo>
                    <a:pt x="612025" y="162763"/>
                  </a:lnTo>
                  <a:lnTo>
                    <a:pt x="615569" y="150952"/>
                  </a:lnTo>
                  <a:lnTo>
                    <a:pt x="622414" y="142341"/>
                  </a:lnTo>
                  <a:lnTo>
                    <a:pt x="632409" y="137071"/>
                  </a:lnTo>
                  <a:lnTo>
                    <a:pt x="645452" y="135267"/>
                  </a:lnTo>
                  <a:lnTo>
                    <a:pt x="660234" y="137744"/>
                  </a:lnTo>
                  <a:lnTo>
                    <a:pt x="671106" y="144729"/>
                  </a:lnTo>
                  <a:lnTo>
                    <a:pt x="677837" y="155575"/>
                  </a:lnTo>
                  <a:lnTo>
                    <a:pt x="680135" y="169646"/>
                  </a:lnTo>
                  <a:lnTo>
                    <a:pt x="680135" y="194945"/>
                  </a:lnTo>
                  <a:lnTo>
                    <a:pt x="676732" y="185369"/>
                  </a:lnTo>
                  <a:lnTo>
                    <a:pt x="667207" y="178308"/>
                  </a:lnTo>
                  <a:lnTo>
                    <a:pt x="652576" y="173951"/>
                  </a:lnTo>
                  <a:lnTo>
                    <a:pt x="633895" y="172453"/>
                  </a:lnTo>
                  <a:lnTo>
                    <a:pt x="604608" y="176225"/>
                  </a:lnTo>
                  <a:lnTo>
                    <a:pt x="582815" y="187413"/>
                  </a:lnTo>
                  <a:lnTo>
                    <a:pt x="569226" y="205803"/>
                  </a:lnTo>
                  <a:lnTo>
                    <a:pt x="564540" y="231190"/>
                  </a:lnTo>
                  <a:lnTo>
                    <a:pt x="569226" y="256705"/>
                  </a:lnTo>
                  <a:lnTo>
                    <a:pt x="582815" y="275082"/>
                  </a:lnTo>
                  <a:lnTo>
                    <a:pt x="604608" y="286194"/>
                  </a:lnTo>
                  <a:lnTo>
                    <a:pt x="633895" y="289915"/>
                  </a:lnTo>
                  <a:lnTo>
                    <a:pt x="653465" y="288290"/>
                  </a:lnTo>
                  <a:lnTo>
                    <a:pt x="668134" y="283667"/>
                  </a:lnTo>
                  <a:lnTo>
                    <a:pt x="677252" y="276479"/>
                  </a:lnTo>
                  <a:lnTo>
                    <a:pt x="680135" y="267119"/>
                  </a:lnTo>
                  <a:lnTo>
                    <a:pt x="680224" y="275082"/>
                  </a:lnTo>
                  <a:lnTo>
                    <a:pt x="681380" y="281178"/>
                  </a:lnTo>
                  <a:lnTo>
                    <a:pt x="683564" y="285864"/>
                  </a:lnTo>
                  <a:lnTo>
                    <a:pt x="725119" y="285864"/>
                  </a:lnTo>
                  <a:close/>
                </a:path>
                <a:path w="5677535" h="344804">
                  <a:moveTo>
                    <a:pt x="845705" y="104660"/>
                  </a:moveTo>
                  <a:lnTo>
                    <a:pt x="798220" y="104660"/>
                  </a:lnTo>
                  <a:lnTo>
                    <a:pt x="798220" y="54991"/>
                  </a:lnTo>
                  <a:lnTo>
                    <a:pt x="757618" y="54991"/>
                  </a:lnTo>
                  <a:lnTo>
                    <a:pt x="757618" y="104660"/>
                  </a:lnTo>
                  <a:lnTo>
                    <a:pt x="732307" y="104660"/>
                  </a:lnTo>
                  <a:lnTo>
                    <a:pt x="732307" y="139331"/>
                  </a:lnTo>
                  <a:lnTo>
                    <a:pt x="757618" y="139331"/>
                  </a:lnTo>
                  <a:lnTo>
                    <a:pt x="757618" y="235877"/>
                  </a:lnTo>
                  <a:lnTo>
                    <a:pt x="761034" y="261213"/>
                  </a:lnTo>
                  <a:lnTo>
                    <a:pt x="771867" y="277342"/>
                  </a:lnTo>
                  <a:lnTo>
                    <a:pt x="790956" y="285864"/>
                  </a:lnTo>
                  <a:lnTo>
                    <a:pt x="819162" y="288353"/>
                  </a:lnTo>
                  <a:lnTo>
                    <a:pt x="825677" y="288340"/>
                  </a:lnTo>
                  <a:lnTo>
                    <a:pt x="833132" y="288239"/>
                  </a:lnTo>
                  <a:lnTo>
                    <a:pt x="840244" y="287959"/>
                  </a:lnTo>
                  <a:lnTo>
                    <a:pt x="845705" y="287426"/>
                  </a:lnTo>
                  <a:lnTo>
                    <a:pt x="845705" y="253682"/>
                  </a:lnTo>
                  <a:lnTo>
                    <a:pt x="825093" y="253682"/>
                  </a:lnTo>
                  <a:lnTo>
                    <a:pt x="812990" y="252564"/>
                  </a:lnTo>
                  <a:lnTo>
                    <a:pt x="804633" y="248691"/>
                  </a:lnTo>
                  <a:lnTo>
                    <a:pt x="799782" y="241300"/>
                  </a:lnTo>
                  <a:lnTo>
                    <a:pt x="798220" y="229628"/>
                  </a:lnTo>
                  <a:lnTo>
                    <a:pt x="798220" y="139331"/>
                  </a:lnTo>
                  <a:lnTo>
                    <a:pt x="845705" y="139331"/>
                  </a:lnTo>
                  <a:lnTo>
                    <a:pt x="845705" y="104660"/>
                  </a:lnTo>
                  <a:close/>
                </a:path>
                <a:path w="5677535" h="344804">
                  <a:moveTo>
                    <a:pt x="1014107" y="195262"/>
                  </a:moveTo>
                  <a:lnTo>
                    <a:pt x="1011859" y="176517"/>
                  </a:lnTo>
                  <a:lnTo>
                    <a:pt x="1009243" y="154635"/>
                  </a:lnTo>
                  <a:lnTo>
                    <a:pt x="999756" y="135585"/>
                  </a:lnTo>
                  <a:lnTo>
                    <a:pt x="994460" y="124968"/>
                  </a:lnTo>
                  <a:lnTo>
                    <a:pt x="972870" y="109283"/>
                  </a:lnTo>
                  <a:lnTo>
                    <a:pt x="972870" y="176517"/>
                  </a:lnTo>
                  <a:lnTo>
                    <a:pt x="894448" y="176517"/>
                  </a:lnTo>
                  <a:lnTo>
                    <a:pt x="898144" y="160362"/>
                  </a:lnTo>
                  <a:lnTo>
                    <a:pt x="905700" y="147383"/>
                  </a:lnTo>
                  <a:lnTo>
                    <a:pt x="917473" y="138734"/>
                  </a:lnTo>
                  <a:lnTo>
                    <a:pt x="933818" y="135585"/>
                  </a:lnTo>
                  <a:lnTo>
                    <a:pt x="949845" y="138734"/>
                  </a:lnTo>
                  <a:lnTo>
                    <a:pt x="961542" y="147383"/>
                  </a:lnTo>
                  <a:lnTo>
                    <a:pt x="969137" y="160362"/>
                  </a:lnTo>
                  <a:lnTo>
                    <a:pt x="972870" y="176517"/>
                  </a:lnTo>
                  <a:lnTo>
                    <a:pt x="972870" y="109283"/>
                  </a:lnTo>
                  <a:lnTo>
                    <a:pt x="969429" y="106781"/>
                  </a:lnTo>
                  <a:lnTo>
                    <a:pt x="933818" y="100596"/>
                  </a:lnTo>
                  <a:lnTo>
                    <a:pt x="898029" y="106781"/>
                  </a:lnTo>
                  <a:lnTo>
                    <a:pt x="872896" y="124968"/>
                  </a:lnTo>
                  <a:lnTo>
                    <a:pt x="858075" y="154635"/>
                  </a:lnTo>
                  <a:lnTo>
                    <a:pt x="853211" y="195262"/>
                  </a:lnTo>
                  <a:lnTo>
                    <a:pt x="858088" y="236016"/>
                  </a:lnTo>
                  <a:lnTo>
                    <a:pt x="872972" y="265671"/>
                  </a:lnTo>
                  <a:lnTo>
                    <a:pt x="898283" y="283781"/>
                  </a:lnTo>
                  <a:lnTo>
                    <a:pt x="934440" y="289915"/>
                  </a:lnTo>
                  <a:lnTo>
                    <a:pt x="964488" y="285953"/>
                  </a:lnTo>
                  <a:lnTo>
                    <a:pt x="987158" y="274104"/>
                  </a:lnTo>
                  <a:lnTo>
                    <a:pt x="1002080" y="254939"/>
                  </a:lnTo>
                  <a:lnTo>
                    <a:pt x="1002449" y="254469"/>
                  </a:lnTo>
                  <a:lnTo>
                    <a:pt x="1010361" y="227126"/>
                  </a:lnTo>
                  <a:lnTo>
                    <a:pt x="968806" y="227126"/>
                  </a:lnTo>
                  <a:lnTo>
                    <a:pt x="965022" y="238721"/>
                  </a:lnTo>
                  <a:lnTo>
                    <a:pt x="957719" y="247472"/>
                  </a:lnTo>
                  <a:lnTo>
                    <a:pt x="947369" y="253009"/>
                  </a:lnTo>
                  <a:lnTo>
                    <a:pt x="934440" y="254939"/>
                  </a:lnTo>
                  <a:lnTo>
                    <a:pt x="917244" y="251498"/>
                  </a:lnTo>
                  <a:lnTo>
                    <a:pt x="904913" y="241935"/>
                  </a:lnTo>
                  <a:lnTo>
                    <a:pt x="897267" y="227380"/>
                  </a:lnTo>
                  <a:lnTo>
                    <a:pt x="894130" y="209003"/>
                  </a:lnTo>
                  <a:lnTo>
                    <a:pt x="1013790" y="209003"/>
                  </a:lnTo>
                  <a:lnTo>
                    <a:pt x="1014107" y="205562"/>
                  </a:lnTo>
                  <a:lnTo>
                    <a:pt x="1014107" y="195262"/>
                  </a:lnTo>
                  <a:close/>
                </a:path>
                <a:path w="5677535" h="344804">
                  <a:moveTo>
                    <a:pt x="1193126" y="316166"/>
                  </a:moveTo>
                  <a:lnTo>
                    <a:pt x="1011923" y="316166"/>
                  </a:lnTo>
                  <a:lnTo>
                    <a:pt x="1011923" y="344589"/>
                  </a:lnTo>
                  <a:lnTo>
                    <a:pt x="1193126" y="344589"/>
                  </a:lnTo>
                  <a:lnTo>
                    <a:pt x="1193126" y="316166"/>
                  </a:lnTo>
                  <a:close/>
                </a:path>
                <a:path w="5677535" h="344804">
                  <a:moveTo>
                    <a:pt x="1349959" y="285864"/>
                  </a:moveTo>
                  <a:lnTo>
                    <a:pt x="1345895" y="258686"/>
                  </a:lnTo>
                  <a:lnTo>
                    <a:pt x="1345895" y="255866"/>
                  </a:lnTo>
                  <a:lnTo>
                    <a:pt x="1345895" y="206502"/>
                  </a:lnTo>
                  <a:lnTo>
                    <a:pt x="1345895" y="194945"/>
                  </a:lnTo>
                  <a:lnTo>
                    <a:pt x="1345895" y="169646"/>
                  </a:lnTo>
                  <a:lnTo>
                    <a:pt x="1341374" y="140665"/>
                  </a:lnTo>
                  <a:lnTo>
                    <a:pt x="1337945" y="135267"/>
                  </a:lnTo>
                  <a:lnTo>
                    <a:pt x="1327543" y="118948"/>
                  </a:lnTo>
                  <a:lnTo>
                    <a:pt x="1305280" y="106083"/>
                  </a:lnTo>
                  <a:lnTo>
                    <a:pt x="1305280" y="231190"/>
                  </a:lnTo>
                  <a:lnTo>
                    <a:pt x="1302715" y="241503"/>
                  </a:lnTo>
                  <a:lnTo>
                    <a:pt x="1295285" y="249275"/>
                  </a:lnTo>
                  <a:lnTo>
                    <a:pt x="1283398" y="254165"/>
                  </a:lnTo>
                  <a:lnTo>
                    <a:pt x="1267485" y="255866"/>
                  </a:lnTo>
                  <a:lnTo>
                    <a:pt x="1251737" y="254165"/>
                  </a:lnTo>
                  <a:lnTo>
                    <a:pt x="1239951" y="249275"/>
                  </a:lnTo>
                  <a:lnTo>
                    <a:pt x="1232547" y="241503"/>
                  </a:lnTo>
                  <a:lnTo>
                    <a:pt x="1229982" y="231190"/>
                  </a:lnTo>
                  <a:lnTo>
                    <a:pt x="1232547" y="221005"/>
                  </a:lnTo>
                  <a:lnTo>
                    <a:pt x="1239951" y="213220"/>
                  </a:lnTo>
                  <a:lnTo>
                    <a:pt x="1251737" y="208254"/>
                  </a:lnTo>
                  <a:lnTo>
                    <a:pt x="1267485" y="206502"/>
                  </a:lnTo>
                  <a:lnTo>
                    <a:pt x="1283398" y="208254"/>
                  </a:lnTo>
                  <a:lnTo>
                    <a:pt x="1295285" y="213220"/>
                  </a:lnTo>
                  <a:lnTo>
                    <a:pt x="1302715" y="221005"/>
                  </a:lnTo>
                  <a:lnTo>
                    <a:pt x="1305280" y="231190"/>
                  </a:lnTo>
                  <a:lnTo>
                    <a:pt x="1305280" y="106083"/>
                  </a:lnTo>
                  <a:lnTo>
                    <a:pt x="1303985" y="105321"/>
                  </a:lnTo>
                  <a:lnTo>
                    <a:pt x="1270292" y="100596"/>
                  </a:lnTo>
                  <a:lnTo>
                    <a:pt x="1238859" y="104559"/>
                  </a:lnTo>
                  <a:lnTo>
                    <a:pt x="1216126" y="116332"/>
                  </a:lnTo>
                  <a:lnTo>
                    <a:pt x="1201889" y="135788"/>
                  </a:lnTo>
                  <a:lnTo>
                    <a:pt x="1195933" y="162763"/>
                  </a:lnTo>
                  <a:lnTo>
                    <a:pt x="1236865" y="162763"/>
                  </a:lnTo>
                  <a:lnTo>
                    <a:pt x="1240409" y="150952"/>
                  </a:lnTo>
                  <a:lnTo>
                    <a:pt x="1247254" y="142341"/>
                  </a:lnTo>
                  <a:lnTo>
                    <a:pt x="1257249" y="137071"/>
                  </a:lnTo>
                  <a:lnTo>
                    <a:pt x="1270292" y="135267"/>
                  </a:lnTo>
                  <a:lnTo>
                    <a:pt x="1285074" y="137744"/>
                  </a:lnTo>
                  <a:lnTo>
                    <a:pt x="1295946" y="144729"/>
                  </a:lnTo>
                  <a:lnTo>
                    <a:pt x="1302677" y="155575"/>
                  </a:lnTo>
                  <a:lnTo>
                    <a:pt x="1304975" y="169646"/>
                  </a:lnTo>
                  <a:lnTo>
                    <a:pt x="1304975" y="194945"/>
                  </a:lnTo>
                  <a:lnTo>
                    <a:pt x="1301572" y="185369"/>
                  </a:lnTo>
                  <a:lnTo>
                    <a:pt x="1292047" y="178308"/>
                  </a:lnTo>
                  <a:lnTo>
                    <a:pt x="1277416" y="173951"/>
                  </a:lnTo>
                  <a:lnTo>
                    <a:pt x="1258735" y="172453"/>
                  </a:lnTo>
                  <a:lnTo>
                    <a:pt x="1229448" y="176225"/>
                  </a:lnTo>
                  <a:lnTo>
                    <a:pt x="1207655" y="187413"/>
                  </a:lnTo>
                  <a:lnTo>
                    <a:pt x="1194066" y="205803"/>
                  </a:lnTo>
                  <a:lnTo>
                    <a:pt x="1189380" y="231190"/>
                  </a:lnTo>
                  <a:lnTo>
                    <a:pt x="1194066" y="256705"/>
                  </a:lnTo>
                  <a:lnTo>
                    <a:pt x="1207655" y="275082"/>
                  </a:lnTo>
                  <a:lnTo>
                    <a:pt x="1229448" y="286194"/>
                  </a:lnTo>
                  <a:lnTo>
                    <a:pt x="1258735" y="289915"/>
                  </a:lnTo>
                  <a:lnTo>
                    <a:pt x="1278305" y="288290"/>
                  </a:lnTo>
                  <a:lnTo>
                    <a:pt x="1292974" y="283667"/>
                  </a:lnTo>
                  <a:lnTo>
                    <a:pt x="1302092" y="276479"/>
                  </a:lnTo>
                  <a:lnTo>
                    <a:pt x="1304975" y="267119"/>
                  </a:lnTo>
                  <a:lnTo>
                    <a:pt x="1305064" y="275082"/>
                  </a:lnTo>
                  <a:lnTo>
                    <a:pt x="1306220" y="281178"/>
                  </a:lnTo>
                  <a:lnTo>
                    <a:pt x="1308404" y="285864"/>
                  </a:lnTo>
                  <a:lnTo>
                    <a:pt x="1349959" y="285864"/>
                  </a:lnTo>
                  <a:close/>
                </a:path>
                <a:path w="5677535" h="344804">
                  <a:moveTo>
                    <a:pt x="1470545" y="104660"/>
                  </a:moveTo>
                  <a:lnTo>
                    <a:pt x="1423060" y="104660"/>
                  </a:lnTo>
                  <a:lnTo>
                    <a:pt x="1423060" y="54991"/>
                  </a:lnTo>
                  <a:lnTo>
                    <a:pt x="1382458" y="54991"/>
                  </a:lnTo>
                  <a:lnTo>
                    <a:pt x="1382458" y="104660"/>
                  </a:lnTo>
                  <a:lnTo>
                    <a:pt x="1357147" y="104660"/>
                  </a:lnTo>
                  <a:lnTo>
                    <a:pt x="1357147" y="139331"/>
                  </a:lnTo>
                  <a:lnTo>
                    <a:pt x="1382458" y="139331"/>
                  </a:lnTo>
                  <a:lnTo>
                    <a:pt x="1382458" y="235877"/>
                  </a:lnTo>
                  <a:lnTo>
                    <a:pt x="1385874" y="261213"/>
                  </a:lnTo>
                  <a:lnTo>
                    <a:pt x="1396707" y="277342"/>
                  </a:lnTo>
                  <a:lnTo>
                    <a:pt x="1415796" y="285864"/>
                  </a:lnTo>
                  <a:lnTo>
                    <a:pt x="1444002" y="288353"/>
                  </a:lnTo>
                  <a:lnTo>
                    <a:pt x="1450517" y="288340"/>
                  </a:lnTo>
                  <a:lnTo>
                    <a:pt x="1457972" y="288239"/>
                  </a:lnTo>
                  <a:lnTo>
                    <a:pt x="1465084" y="287959"/>
                  </a:lnTo>
                  <a:lnTo>
                    <a:pt x="1470545" y="287426"/>
                  </a:lnTo>
                  <a:lnTo>
                    <a:pt x="1470545" y="253682"/>
                  </a:lnTo>
                  <a:lnTo>
                    <a:pt x="1449933" y="253682"/>
                  </a:lnTo>
                  <a:lnTo>
                    <a:pt x="1437830" y="252564"/>
                  </a:lnTo>
                  <a:lnTo>
                    <a:pt x="1429473" y="248691"/>
                  </a:lnTo>
                  <a:lnTo>
                    <a:pt x="1424622" y="241300"/>
                  </a:lnTo>
                  <a:lnTo>
                    <a:pt x="1423060" y="229628"/>
                  </a:lnTo>
                  <a:lnTo>
                    <a:pt x="1423060" y="139331"/>
                  </a:lnTo>
                  <a:lnTo>
                    <a:pt x="1470545" y="139331"/>
                  </a:lnTo>
                  <a:lnTo>
                    <a:pt x="1470545" y="104660"/>
                  </a:lnTo>
                  <a:close/>
                </a:path>
                <a:path w="5677535" h="344804">
                  <a:moveTo>
                    <a:pt x="1573644" y="0"/>
                  </a:moveTo>
                  <a:lnTo>
                    <a:pt x="1518945" y="17627"/>
                  </a:lnTo>
                  <a:lnTo>
                    <a:pt x="1493024" y="92417"/>
                  </a:lnTo>
                  <a:lnTo>
                    <a:pt x="1489925" y="161518"/>
                  </a:lnTo>
                  <a:lnTo>
                    <a:pt x="1493024" y="230771"/>
                  </a:lnTo>
                  <a:lnTo>
                    <a:pt x="1502575" y="277456"/>
                  </a:lnTo>
                  <a:lnTo>
                    <a:pt x="1518945" y="305701"/>
                  </a:lnTo>
                  <a:lnTo>
                    <a:pt x="1542503" y="319620"/>
                  </a:lnTo>
                  <a:lnTo>
                    <a:pt x="1573644" y="323354"/>
                  </a:lnTo>
                  <a:lnTo>
                    <a:pt x="1573644" y="286804"/>
                  </a:lnTo>
                  <a:lnTo>
                    <a:pt x="1554518" y="282600"/>
                  </a:lnTo>
                  <a:lnTo>
                    <a:pt x="1541081" y="265163"/>
                  </a:lnTo>
                  <a:lnTo>
                    <a:pt x="1533144" y="227228"/>
                  </a:lnTo>
                  <a:lnTo>
                    <a:pt x="1530540" y="161518"/>
                  </a:lnTo>
                  <a:lnTo>
                    <a:pt x="1533144" y="95948"/>
                  </a:lnTo>
                  <a:lnTo>
                    <a:pt x="1541081" y="57988"/>
                  </a:lnTo>
                  <a:lnTo>
                    <a:pt x="1554518" y="40474"/>
                  </a:lnTo>
                  <a:lnTo>
                    <a:pt x="1573644" y="36233"/>
                  </a:lnTo>
                  <a:lnTo>
                    <a:pt x="1573644" y="0"/>
                  </a:lnTo>
                  <a:close/>
                </a:path>
                <a:path w="5677535" h="344804">
                  <a:moveTo>
                    <a:pt x="1822018" y="104660"/>
                  </a:moveTo>
                  <a:lnTo>
                    <a:pt x="1779536" y="104660"/>
                  </a:lnTo>
                  <a:lnTo>
                    <a:pt x="1734858" y="241808"/>
                  </a:lnTo>
                  <a:lnTo>
                    <a:pt x="1690179" y="104660"/>
                  </a:lnTo>
                  <a:lnTo>
                    <a:pt x="1647698" y="104660"/>
                  </a:lnTo>
                  <a:lnTo>
                    <a:pt x="1711744" y="285864"/>
                  </a:lnTo>
                  <a:lnTo>
                    <a:pt x="1757972" y="285864"/>
                  </a:lnTo>
                  <a:lnTo>
                    <a:pt x="1773542" y="241808"/>
                  </a:lnTo>
                  <a:lnTo>
                    <a:pt x="1822018" y="104660"/>
                  </a:lnTo>
                  <a:close/>
                </a:path>
                <a:path w="5677535" h="344804">
                  <a:moveTo>
                    <a:pt x="1984171" y="285864"/>
                  </a:moveTo>
                  <a:lnTo>
                    <a:pt x="1980107" y="258686"/>
                  </a:lnTo>
                  <a:lnTo>
                    <a:pt x="1980107" y="255866"/>
                  </a:lnTo>
                  <a:lnTo>
                    <a:pt x="1980107" y="206502"/>
                  </a:lnTo>
                  <a:lnTo>
                    <a:pt x="1980107" y="194945"/>
                  </a:lnTo>
                  <a:lnTo>
                    <a:pt x="1980107" y="169646"/>
                  </a:lnTo>
                  <a:lnTo>
                    <a:pt x="1975586" y="140665"/>
                  </a:lnTo>
                  <a:lnTo>
                    <a:pt x="1972157" y="135267"/>
                  </a:lnTo>
                  <a:lnTo>
                    <a:pt x="1961756" y="118948"/>
                  </a:lnTo>
                  <a:lnTo>
                    <a:pt x="1939493" y="106083"/>
                  </a:lnTo>
                  <a:lnTo>
                    <a:pt x="1939493" y="231190"/>
                  </a:lnTo>
                  <a:lnTo>
                    <a:pt x="1936927" y="241503"/>
                  </a:lnTo>
                  <a:lnTo>
                    <a:pt x="1929498" y="249275"/>
                  </a:lnTo>
                  <a:lnTo>
                    <a:pt x="1917611" y="254165"/>
                  </a:lnTo>
                  <a:lnTo>
                    <a:pt x="1901698" y="255866"/>
                  </a:lnTo>
                  <a:lnTo>
                    <a:pt x="1885950" y="254165"/>
                  </a:lnTo>
                  <a:lnTo>
                    <a:pt x="1874164" y="249275"/>
                  </a:lnTo>
                  <a:lnTo>
                    <a:pt x="1866760" y="241503"/>
                  </a:lnTo>
                  <a:lnTo>
                    <a:pt x="1864194" y="231190"/>
                  </a:lnTo>
                  <a:lnTo>
                    <a:pt x="1866760" y="221005"/>
                  </a:lnTo>
                  <a:lnTo>
                    <a:pt x="1874164" y="213220"/>
                  </a:lnTo>
                  <a:lnTo>
                    <a:pt x="1885950" y="208254"/>
                  </a:lnTo>
                  <a:lnTo>
                    <a:pt x="1901698" y="206502"/>
                  </a:lnTo>
                  <a:lnTo>
                    <a:pt x="1917611" y="208254"/>
                  </a:lnTo>
                  <a:lnTo>
                    <a:pt x="1929498" y="213220"/>
                  </a:lnTo>
                  <a:lnTo>
                    <a:pt x="1936927" y="221005"/>
                  </a:lnTo>
                  <a:lnTo>
                    <a:pt x="1939493" y="231190"/>
                  </a:lnTo>
                  <a:lnTo>
                    <a:pt x="1939493" y="106083"/>
                  </a:lnTo>
                  <a:lnTo>
                    <a:pt x="1938197" y="105321"/>
                  </a:lnTo>
                  <a:lnTo>
                    <a:pt x="1904504" y="100596"/>
                  </a:lnTo>
                  <a:lnTo>
                    <a:pt x="1873072" y="104559"/>
                  </a:lnTo>
                  <a:lnTo>
                    <a:pt x="1850339" y="116332"/>
                  </a:lnTo>
                  <a:lnTo>
                    <a:pt x="1836102" y="135788"/>
                  </a:lnTo>
                  <a:lnTo>
                    <a:pt x="1830146" y="162763"/>
                  </a:lnTo>
                  <a:lnTo>
                    <a:pt x="1871078" y="162763"/>
                  </a:lnTo>
                  <a:lnTo>
                    <a:pt x="1874621" y="150952"/>
                  </a:lnTo>
                  <a:lnTo>
                    <a:pt x="1881466" y="142341"/>
                  </a:lnTo>
                  <a:lnTo>
                    <a:pt x="1891461" y="137071"/>
                  </a:lnTo>
                  <a:lnTo>
                    <a:pt x="1904504" y="135267"/>
                  </a:lnTo>
                  <a:lnTo>
                    <a:pt x="1919287" y="137744"/>
                  </a:lnTo>
                  <a:lnTo>
                    <a:pt x="1930158" y="144729"/>
                  </a:lnTo>
                  <a:lnTo>
                    <a:pt x="1936889" y="155575"/>
                  </a:lnTo>
                  <a:lnTo>
                    <a:pt x="1939188" y="169646"/>
                  </a:lnTo>
                  <a:lnTo>
                    <a:pt x="1939188" y="194945"/>
                  </a:lnTo>
                  <a:lnTo>
                    <a:pt x="1935784" y="185369"/>
                  </a:lnTo>
                  <a:lnTo>
                    <a:pt x="1926259" y="178308"/>
                  </a:lnTo>
                  <a:lnTo>
                    <a:pt x="1911629" y="173951"/>
                  </a:lnTo>
                  <a:lnTo>
                    <a:pt x="1892947" y="172453"/>
                  </a:lnTo>
                  <a:lnTo>
                    <a:pt x="1863661" y="176225"/>
                  </a:lnTo>
                  <a:lnTo>
                    <a:pt x="1841868" y="187413"/>
                  </a:lnTo>
                  <a:lnTo>
                    <a:pt x="1828279" y="205803"/>
                  </a:lnTo>
                  <a:lnTo>
                    <a:pt x="1823593" y="231190"/>
                  </a:lnTo>
                  <a:lnTo>
                    <a:pt x="1828279" y="256705"/>
                  </a:lnTo>
                  <a:lnTo>
                    <a:pt x="1841868" y="275082"/>
                  </a:lnTo>
                  <a:lnTo>
                    <a:pt x="1863661" y="286194"/>
                  </a:lnTo>
                  <a:lnTo>
                    <a:pt x="1892947" y="289915"/>
                  </a:lnTo>
                  <a:lnTo>
                    <a:pt x="1912518" y="288290"/>
                  </a:lnTo>
                  <a:lnTo>
                    <a:pt x="1927186" y="283667"/>
                  </a:lnTo>
                  <a:lnTo>
                    <a:pt x="1936305" y="276479"/>
                  </a:lnTo>
                  <a:lnTo>
                    <a:pt x="1939188" y="267119"/>
                  </a:lnTo>
                  <a:lnTo>
                    <a:pt x="1939277" y="275082"/>
                  </a:lnTo>
                  <a:lnTo>
                    <a:pt x="1940433" y="281178"/>
                  </a:lnTo>
                  <a:lnTo>
                    <a:pt x="1942617" y="285864"/>
                  </a:lnTo>
                  <a:lnTo>
                    <a:pt x="1984171" y="285864"/>
                  </a:lnTo>
                  <a:close/>
                </a:path>
                <a:path w="5677535" h="344804">
                  <a:moveTo>
                    <a:pt x="2105698" y="101892"/>
                  </a:moveTo>
                  <a:lnTo>
                    <a:pt x="2102573" y="100914"/>
                  </a:lnTo>
                  <a:lnTo>
                    <a:pt x="2096643" y="100596"/>
                  </a:lnTo>
                  <a:lnTo>
                    <a:pt x="2088210" y="100596"/>
                  </a:lnTo>
                  <a:lnTo>
                    <a:pt x="2068652" y="102704"/>
                  </a:lnTo>
                  <a:lnTo>
                    <a:pt x="2054783" y="108991"/>
                  </a:lnTo>
                  <a:lnTo>
                    <a:pt x="2046300" y="119443"/>
                  </a:lnTo>
                  <a:lnTo>
                    <a:pt x="2042909" y="134023"/>
                  </a:lnTo>
                  <a:lnTo>
                    <a:pt x="2042909" y="104660"/>
                  </a:lnTo>
                  <a:lnTo>
                    <a:pt x="2002612" y="104660"/>
                  </a:lnTo>
                  <a:lnTo>
                    <a:pt x="2002612" y="285864"/>
                  </a:lnTo>
                  <a:lnTo>
                    <a:pt x="2042909" y="285864"/>
                  </a:lnTo>
                  <a:lnTo>
                    <a:pt x="2042909" y="193078"/>
                  </a:lnTo>
                  <a:lnTo>
                    <a:pt x="2046147" y="168541"/>
                  </a:lnTo>
                  <a:lnTo>
                    <a:pt x="2055241" y="150507"/>
                  </a:lnTo>
                  <a:lnTo>
                    <a:pt x="2069261" y="139382"/>
                  </a:lnTo>
                  <a:lnTo>
                    <a:pt x="2087270" y="135585"/>
                  </a:lnTo>
                  <a:lnTo>
                    <a:pt x="2090394" y="135585"/>
                  </a:lnTo>
                  <a:lnTo>
                    <a:pt x="2096020" y="135902"/>
                  </a:lnTo>
                  <a:lnTo>
                    <a:pt x="2105063" y="136207"/>
                  </a:lnTo>
                  <a:lnTo>
                    <a:pt x="2105075" y="135585"/>
                  </a:lnTo>
                  <a:lnTo>
                    <a:pt x="2105101" y="134023"/>
                  </a:lnTo>
                  <a:lnTo>
                    <a:pt x="2105698" y="101892"/>
                  </a:lnTo>
                  <a:close/>
                </a:path>
                <a:path w="5677535" h="344804">
                  <a:moveTo>
                    <a:pt x="2254097" y="233997"/>
                  </a:moveTo>
                  <a:lnTo>
                    <a:pt x="2240788" y="195770"/>
                  </a:lnTo>
                  <a:lnTo>
                    <a:pt x="2199119" y="177457"/>
                  </a:lnTo>
                  <a:lnTo>
                    <a:pt x="2177885" y="173177"/>
                  </a:lnTo>
                  <a:lnTo>
                    <a:pt x="2162873" y="169291"/>
                  </a:lnTo>
                  <a:lnTo>
                    <a:pt x="2153945" y="163703"/>
                  </a:lnTo>
                  <a:lnTo>
                    <a:pt x="2150999" y="154330"/>
                  </a:lnTo>
                  <a:lnTo>
                    <a:pt x="2152929" y="147256"/>
                  </a:lnTo>
                  <a:lnTo>
                    <a:pt x="2158504" y="140817"/>
                  </a:lnTo>
                  <a:lnTo>
                    <a:pt x="2167331" y="136144"/>
                  </a:lnTo>
                  <a:lnTo>
                    <a:pt x="2179116" y="134340"/>
                  </a:lnTo>
                  <a:lnTo>
                    <a:pt x="2190686" y="136144"/>
                  </a:lnTo>
                  <a:lnTo>
                    <a:pt x="2199475" y="140855"/>
                  </a:lnTo>
                  <a:lnTo>
                    <a:pt x="2204999" y="147383"/>
                  </a:lnTo>
                  <a:lnTo>
                    <a:pt x="2206841" y="154330"/>
                  </a:lnTo>
                  <a:lnTo>
                    <a:pt x="2206929" y="162140"/>
                  </a:lnTo>
                  <a:lnTo>
                    <a:pt x="2247544" y="162140"/>
                  </a:lnTo>
                  <a:lnTo>
                    <a:pt x="2247417" y="154330"/>
                  </a:lnTo>
                  <a:lnTo>
                    <a:pt x="2243455" y="134340"/>
                  </a:lnTo>
                  <a:lnTo>
                    <a:pt x="2243048" y="132232"/>
                  </a:lnTo>
                  <a:lnTo>
                    <a:pt x="2229853" y="115125"/>
                  </a:lnTo>
                  <a:lnTo>
                    <a:pt x="2208390" y="104343"/>
                  </a:lnTo>
                  <a:lnTo>
                    <a:pt x="2179116" y="100596"/>
                  </a:lnTo>
                  <a:lnTo>
                    <a:pt x="2149716" y="104432"/>
                  </a:lnTo>
                  <a:lnTo>
                    <a:pt x="2128278" y="115354"/>
                  </a:lnTo>
                  <a:lnTo>
                    <a:pt x="2115159" y="132499"/>
                  </a:lnTo>
                  <a:lnTo>
                    <a:pt x="2110702" y="154952"/>
                  </a:lnTo>
                  <a:lnTo>
                    <a:pt x="2113978" y="176060"/>
                  </a:lnTo>
                  <a:lnTo>
                    <a:pt x="2124024" y="191592"/>
                  </a:lnTo>
                  <a:lnTo>
                    <a:pt x="2141143" y="202323"/>
                  </a:lnTo>
                  <a:lnTo>
                    <a:pt x="2165693" y="209003"/>
                  </a:lnTo>
                  <a:lnTo>
                    <a:pt x="2186470" y="213410"/>
                  </a:lnTo>
                  <a:lnTo>
                    <a:pt x="2201418" y="217982"/>
                  </a:lnTo>
                  <a:lnTo>
                    <a:pt x="2210460" y="224561"/>
                  </a:lnTo>
                  <a:lnTo>
                    <a:pt x="2213495" y="234937"/>
                  </a:lnTo>
                  <a:lnTo>
                    <a:pt x="2211019" y="243128"/>
                  </a:lnTo>
                  <a:lnTo>
                    <a:pt x="2204275" y="249897"/>
                  </a:lnTo>
                  <a:lnTo>
                    <a:pt x="2194242" y="254495"/>
                  </a:lnTo>
                  <a:lnTo>
                    <a:pt x="2181936" y="256184"/>
                  </a:lnTo>
                  <a:lnTo>
                    <a:pt x="2169439" y="254520"/>
                  </a:lnTo>
                  <a:lnTo>
                    <a:pt x="2159317" y="249897"/>
                  </a:lnTo>
                  <a:lnTo>
                    <a:pt x="2152535" y="242874"/>
                  </a:lnTo>
                  <a:lnTo>
                    <a:pt x="2150059" y="233997"/>
                  </a:lnTo>
                  <a:lnTo>
                    <a:pt x="2150059" y="225882"/>
                  </a:lnTo>
                  <a:lnTo>
                    <a:pt x="2109457" y="225882"/>
                  </a:lnTo>
                  <a:lnTo>
                    <a:pt x="2109457" y="233997"/>
                  </a:lnTo>
                  <a:lnTo>
                    <a:pt x="2114448" y="256971"/>
                  </a:lnTo>
                  <a:lnTo>
                    <a:pt x="2128824" y="274612"/>
                  </a:lnTo>
                  <a:lnTo>
                    <a:pt x="2151634" y="285927"/>
                  </a:lnTo>
                  <a:lnTo>
                    <a:pt x="2181936" y="289915"/>
                  </a:lnTo>
                  <a:lnTo>
                    <a:pt x="2212314" y="285838"/>
                  </a:lnTo>
                  <a:lnTo>
                    <a:pt x="2235009" y="274383"/>
                  </a:lnTo>
                  <a:lnTo>
                    <a:pt x="2249195" y="256705"/>
                  </a:lnTo>
                  <a:lnTo>
                    <a:pt x="2249309" y="256184"/>
                  </a:lnTo>
                  <a:lnTo>
                    <a:pt x="2254097" y="233997"/>
                  </a:lnTo>
                  <a:close/>
                </a:path>
                <a:path w="5677535" h="344804">
                  <a:moveTo>
                    <a:pt x="2360942" y="0"/>
                  </a:moveTo>
                  <a:lnTo>
                    <a:pt x="2306243" y="17627"/>
                  </a:lnTo>
                  <a:lnTo>
                    <a:pt x="2280323" y="92417"/>
                  </a:lnTo>
                  <a:lnTo>
                    <a:pt x="2277224" y="161518"/>
                  </a:lnTo>
                  <a:lnTo>
                    <a:pt x="2280323" y="230771"/>
                  </a:lnTo>
                  <a:lnTo>
                    <a:pt x="2289873" y="277456"/>
                  </a:lnTo>
                  <a:lnTo>
                    <a:pt x="2306243" y="305701"/>
                  </a:lnTo>
                  <a:lnTo>
                    <a:pt x="2329802" y="319620"/>
                  </a:lnTo>
                  <a:lnTo>
                    <a:pt x="2360942" y="323354"/>
                  </a:lnTo>
                  <a:lnTo>
                    <a:pt x="2360942" y="286804"/>
                  </a:lnTo>
                  <a:lnTo>
                    <a:pt x="2341816" y="282600"/>
                  </a:lnTo>
                  <a:lnTo>
                    <a:pt x="2328380" y="265163"/>
                  </a:lnTo>
                  <a:lnTo>
                    <a:pt x="2320442" y="227228"/>
                  </a:lnTo>
                  <a:lnTo>
                    <a:pt x="2317839" y="161518"/>
                  </a:lnTo>
                  <a:lnTo>
                    <a:pt x="2320442" y="95948"/>
                  </a:lnTo>
                  <a:lnTo>
                    <a:pt x="2328380" y="57988"/>
                  </a:lnTo>
                  <a:lnTo>
                    <a:pt x="2341816" y="40474"/>
                  </a:lnTo>
                  <a:lnTo>
                    <a:pt x="2360942" y="36233"/>
                  </a:lnTo>
                  <a:lnTo>
                    <a:pt x="2360942" y="0"/>
                  </a:lnTo>
                  <a:close/>
                </a:path>
                <a:path w="5677535" h="344804">
                  <a:moveTo>
                    <a:pt x="2711335" y="269532"/>
                  </a:moveTo>
                  <a:lnTo>
                    <a:pt x="2528570" y="269532"/>
                  </a:lnTo>
                  <a:lnTo>
                    <a:pt x="2550236" y="205790"/>
                  </a:lnTo>
                  <a:lnTo>
                    <a:pt x="2509939" y="205790"/>
                  </a:lnTo>
                  <a:lnTo>
                    <a:pt x="2478290" y="305854"/>
                  </a:lnTo>
                  <a:lnTo>
                    <a:pt x="2701353" y="305854"/>
                  </a:lnTo>
                  <a:lnTo>
                    <a:pt x="2711335" y="269532"/>
                  </a:lnTo>
                  <a:close/>
                </a:path>
                <a:path w="5677535" h="344804">
                  <a:moveTo>
                    <a:pt x="2793085" y="14287"/>
                  </a:moveTo>
                  <a:lnTo>
                    <a:pt x="2752788" y="14287"/>
                  </a:lnTo>
                  <a:lnTo>
                    <a:pt x="2740888" y="49276"/>
                  </a:lnTo>
                  <a:lnTo>
                    <a:pt x="2731020" y="49276"/>
                  </a:lnTo>
                  <a:lnTo>
                    <a:pt x="2731020" y="85280"/>
                  </a:lnTo>
                  <a:lnTo>
                    <a:pt x="2718384" y="115506"/>
                  </a:lnTo>
                  <a:lnTo>
                    <a:pt x="2666835" y="115506"/>
                  </a:lnTo>
                  <a:lnTo>
                    <a:pt x="2670327" y="107149"/>
                  </a:lnTo>
                  <a:lnTo>
                    <a:pt x="2679471" y="85280"/>
                  </a:lnTo>
                  <a:lnTo>
                    <a:pt x="2731020" y="85280"/>
                  </a:lnTo>
                  <a:lnTo>
                    <a:pt x="2731020" y="49276"/>
                  </a:lnTo>
                  <a:lnTo>
                    <a:pt x="2689339" y="49276"/>
                  </a:lnTo>
                  <a:lnTo>
                    <a:pt x="2700058" y="17716"/>
                  </a:lnTo>
                  <a:lnTo>
                    <a:pt x="2660396" y="17716"/>
                  </a:lnTo>
                  <a:lnTo>
                    <a:pt x="2642235" y="71145"/>
                  </a:lnTo>
                  <a:lnTo>
                    <a:pt x="2632354" y="71145"/>
                  </a:lnTo>
                  <a:lnTo>
                    <a:pt x="2632354" y="107149"/>
                  </a:lnTo>
                  <a:lnTo>
                    <a:pt x="2615590" y="149555"/>
                  </a:lnTo>
                  <a:lnTo>
                    <a:pt x="2551226" y="149555"/>
                  </a:lnTo>
                  <a:lnTo>
                    <a:pt x="2568003" y="107149"/>
                  </a:lnTo>
                  <a:lnTo>
                    <a:pt x="2632354" y="107149"/>
                  </a:lnTo>
                  <a:lnTo>
                    <a:pt x="2632354" y="71145"/>
                  </a:lnTo>
                  <a:lnTo>
                    <a:pt x="2577871" y="71145"/>
                  </a:lnTo>
                  <a:lnTo>
                    <a:pt x="2596032" y="17716"/>
                  </a:lnTo>
                  <a:lnTo>
                    <a:pt x="2556662" y="17716"/>
                  </a:lnTo>
                  <a:lnTo>
                    <a:pt x="2502090" y="185254"/>
                  </a:lnTo>
                  <a:lnTo>
                    <a:pt x="2645486" y="185254"/>
                  </a:lnTo>
                  <a:lnTo>
                    <a:pt x="2656751" y="152146"/>
                  </a:lnTo>
                  <a:lnTo>
                    <a:pt x="2708300" y="152146"/>
                  </a:lnTo>
                  <a:lnTo>
                    <a:pt x="2684297" y="222745"/>
                  </a:lnTo>
                  <a:lnTo>
                    <a:pt x="2724607" y="222745"/>
                  </a:lnTo>
                  <a:lnTo>
                    <a:pt x="2747797" y="152146"/>
                  </a:lnTo>
                  <a:lnTo>
                    <a:pt x="2748648" y="149555"/>
                  </a:lnTo>
                  <a:lnTo>
                    <a:pt x="2759837" y="115506"/>
                  </a:lnTo>
                  <a:lnTo>
                    <a:pt x="2769755" y="85280"/>
                  </a:lnTo>
                  <a:lnTo>
                    <a:pt x="2774404" y="71145"/>
                  </a:lnTo>
                  <a:lnTo>
                    <a:pt x="2781592" y="49276"/>
                  </a:lnTo>
                  <a:lnTo>
                    <a:pt x="2793085" y="14287"/>
                  </a:lnTo>
                  <a:close/>
                </a:path>
                <a:path w="5677535" h="344804">
                  <a:moveTo>
                    <a:pt x="3036836" y="196113"/>
                  </a:moveTo>
                  <a:lnTo>
                    <a:pt x="2779090" y="196113"/>
                  </a:lnTo>
                  <a:lnTo>
                    <a:pt x="2768904" y="233057"/>
                  </a:lnTo>
                  <a:lnTo>
                    <a:pt x="2877312" y="233057"/>
                  </a:lnTo>
                  <a:lnTo>
                    <a:pt x="2851404" y="309295"/>
                  </a:lnTo>
                  <a:lnTo>
                    <a:pt x="2891396" y="309295"/>
                  </a:lnTo>
                  <a:lnTo>
                    <a:pt x="2917291" y="233057"/>
                  </a:lnTo>
                  <a:lnTo>
                    <a:pt x="3026638" y="233057"/>
                  </a:lnTo>
                  <a:lnTo>
                    <a:pt x="3036836" y="196113"/>
                  </a:lnTo>
                  <a:close/>
                </a:path>
                <a:path w="5677535" h="344804">
                  <a:moveTo>
                    <a:pt x="3055620" y="126580"/>
                  </a:moveTo>
                  <a:lnTo>
                    <a:pt x="3017240" y="114071"/>
                  </a:lnTo>
                  <a:lnTo>
                    <a:pt x="2995180" y="97777"/>
                  </a:lnTo>
                  <a:lnTo>
                    <a:pt x="2991193" y="94830"/>
                  </a:lnTo>
                  <a:lnTo>
                    <a:pt x="2979597" y="68567"/>
                  </a:lnTo>
                  <a:lnTo>
                    <a:pt x="2984614" y="34988"/>
                  </a:lnTo>
                  <a:lnTo>
                    <a:pt x="2988640" y="16154"/>
                  </a:lnTo>
                  <a:lnTo>
                    <a:pt x="2948660" y="16154"/>
                  </a:lnTo>
                  <a:lnTo>
                    <a:pt x="2924670" y="64922"/>
                  </a:lnTo>
                  <a:lnTo>
                    <a:pt x="2893987" y="93357"/>
                  </a:lnTo>
                  <a:lnTo>
                    <a:pt x="2854363" y="113652"/>
                  </a:lnTo>
                  <a:lnTo>
                    <a:pt x="2807563" y="126123"/>
                  </a:lnTo>
                  <a:lnTo>
                    <a:pt x="2797365" y="163080"/>
                  </a:lnTo>
                  <a:lnTo>
                    <a:pt x="2845143" y="153530"/>
                  </a:lnTo>
                  <a:lnTo>
                    <a:pt x="2885744" y="138988"/>
                  </a:lnTo>
                  <a:lnTo>
                    <a:pt x="2918269" y="120154"/>
                  </a:lnTo>
                  <a:lnTo>
                    <a:pt x="2941815" y="97777"/>
                  </a:lnTo>
                  <a:lnTo>
                    <a:pt x="2952242" y="120154"/>
                  </a:lnTo>
                  <a:lnTo>
                    <a:pt x="2973070" y="138988"/>
                  </a:lnTo>
                  <a:lnTo>
                    <a:pt x="3004083" y="153530"/>
                  </a:lnTo>
                  <a:lnTo>
                    <a:pt x="3045104" y="163080"/>
                  </a:lnTo>
                  <a:lnTo>
                    <a:pt x="3055620" y="126580"/>
                  </a:lnTo>
                  <a:close/>
                </a:path>
                <a:path w="5677535" h="344804">
                  <a:moveTo>
                    <a:pt x="3240024" y="33959"/>
                  </a:moveTo>
                  <a:lnTo>
                    <a:pt x="3203791" y="33959"/>
                  </a:lnTo>
                  <a:lnTo>
                    <a:pt x="3131337" y="62395"/>
                  </a:lnTo>
                  <a:lnTo>
                    <a:pt x="3119653" y="103720"/>
                  </a:lnTo>
                  <a:lnTo>
                    <a:pt x="3185845" y="78105"/>
                  </a:lnTo>
                  <a:lnTo>
                    <a:pt x="3115233" y="285864"/>
                  </a:lnTo>
                  <a:lnTo>
                    <a:pt x="3156788" y="285864"/>
                  </a:lnTo>
                  <a:lnTo>
                    <a:pt x="3225444" y="78105"/>
                  </a:lnTo>
                  <a:lnTo>
                    <a:pt x="3240024" y="33959"/>
                  </a:lnTo>
                  <a:close/>
                </a:path>
                <a:path w="5677535" h="344804">
                  <a:moveTo>
                    <a:pt x="3289211" y="237667"/>
                  </a:moveTo>
                  <a:lnTo>
                    <a:pt x="3244532" y="237667"/>
                  </a:lnTo>
                  <a:lnTo>
                    <a:pt x="3230524" y="285864"/>
                  </a:lnTo>
                  <a:lnTo>
                    <a:pt x="3249574" y="285864"/>
                  </a:lnTo>
                  <a:lnTo>
                    <a:pt x="3244989" y="291693"/>
                  </a:lnTo>
                  <a:lnTo>
                    <a:pt x="3238817" y="296722"/>
                  </a:lnTo>
                  <a:lnTo>
                    <a:pt x="3230994" y="300367"/>
                  </a:lnTo>
                  <a:lnTo>
                    <a:pt x="3221418" y="302018"/>
                  </a:lnTo>
                  <a:lnTo>
                    <a:pt x="3215576" y="326161"/>
                  </a:lnTo>
                  <a:lnTo>
                    <a:pt x="3237230" y="322719"/>
                  </a:lnTo>
                  <a:lnTo>
                    <a:pt x="3254057" y="315302"/>
                  </a:lnTo>
                  <a:lnTo>
                    <a:pt x="3266287" y="304025"/>
                  </a:lnTo>
                  <a:lnTo>
                    <a:pt x="3274136" y="288988"/>
                  </a:lnTo>
                  <a:lnTo>
                    <a:pt x="3289211" y="237667"/>
                  </a:lnTo>
                  <a:close/>
                </a:path>
                <a:path w="5677535" h="344804">
                  <a:moveTo>
                    <a:pt x="3648595" y="269532"/>
                  </a:moveTo>
                  <a:lnTo>
                    <a:pt x="3465830" y="269532"/>
                  </a:lnTo>
                  <a:lnTo>
                    <a:pt x="3487496" y="205790"/>
                  </a:lnTo>
                  <a:lnTo>
                    <a:pt x="3447199" y="205790"/>
                  </a:lnTo>
                  <a:lnTo>
                    <a:pt x="3415550" y="305854"/>
                  </a:lnTo>
                  <a:lnTo>
                    <a:pt x="3638613" y="305854"/>
                  </a:lnTo>
                  <a:lnTo>
                    <a:pt x="3648595" y="269532"/>
                  </a:lnTo>
                  <a:close/>
                </a:path>
                <a:path w="5677535" h="344804">
                  <a:moveTo>
                    <a:pt x="3730345" y="14287"/>
                  </a:moveTo>
                  <a:lnTo>
                    <a:pt x="3690048" y="14287"/>
                  </a:lnTo>
                  <a:lnTo>
                    <a:pt x="3678148" y="49276"/>
                  </a:lnTo>
                  <a:lnTo>
                    <a:pt x="3668280" y="49276"/>
                  </a:lnTo>
                  <a:lnTo>
                    <a:pt x="3668280" y="85280"/>
                  </a:lnTo>
                  <a:lnTo>
                    <a:pt x="3655644" y="115506"/>
                  </a:lnTo>
                  <a:lnTo>
                    <a:pt x="3604095" y="115506"/>
                  </a:lnTo>
                  <a:lnTo>
                    <a:pt x="3607587" y="107149"/>
                  </a:lnTo>
                  <a:lnTo>
                    <a:pt x="3616731" y="85280"/>
                  </a:lnTo>
                  <a:lnTo>
                    <a:pt x="3668280" y="85280"/>
                  </a:lnTo>
                  <a:lnTo>
                    <a:pt x="3668280" y="49276"/>
                  </a:lnTo>
                  <a:lnTo>
                    <a:pt x="3626599" y="49276"/>
                  </a:lnTo>
                  <a:lnTo>
                    <a:pt x="3637318" y="17716"/>
                  </a:lnTo>
                  <a:lnTo>
                    <a:pt x="3597656" y="17716"/>
                  </a:lnTo>
                  <a:lnTo>
                    <a:pt x="3579495" y="71145"/>
                  </a:lnTo>
                  <a:lnTo>
                    <a:pt x="3569614" y="71145"/>
                  </a:lnTo>
                  <a:lnTo>
                    <a:pt x="3569614" y="107149"/>
                  </a:lnTo>
                  <a:lnTo>
                    <a:pt x="3552850" y="149555"/>
                  </a:lnTo>
                  <a:lnTo>
                    <a:pt x="3488486" y="149555"/>
                  </a:lnTo>
                  <a:lnTo>
                    <a:pt x="3505263" y="107149"/>
                  </a:lnTo>
                  <a:lnTo>
                    <a:pt x="3569614" y="107149"/>
                  </a:lnTo>
                  <a:lnTo>
                    <a:pt x="3569614" y="71145"/>
                  </a:lnTo>
                  <a:lnTo>
                    <a:pt x="3515131" y="71145"/>
                  </a:lnTo>
                  <a:lnTo>
                    <a:pt x="3533292" y="17716"/>
                  </a:lnTo>
                  <a:lnTo>
                    <a:pt x="3493922" y="17716"/>
                  </a:lnTo>
                  <a:lnTo>
                    <a:pt x="3439350" y="185254"/>
                  </a:lnTo>
                  <a:lnTo>
                    <a:pt x="3582746" y="185254"/>
                  </a:lnTo>
                  <a:lnTo>
                    <a:pt x="3594011" y="152146"/>
                  </a:lnTo>
                  <a:lnTo>
                    <a:pt x="3645560" y="152146"/>
                  </a:lnTo>
                  <a:lnTo>
                    <a:pt x="3621557" y="222745"/>
                  </a:lnTo>
                  <a:lnTo>
                    <a:pt x="3661867" y="222745"/>
                  </a:lnTo>
                  <a:lnTo>
                    <a:pt x="3685057" y="152146"/>
                  </a:lnTo>
                  <a:lnTo>
                    <a:pt x="3685908" y="149555"/>
                  </a:lnTo>
                  <a:lnTo>
                    <a:pt x="3697097" y="115506"/>
                  </a:lnTo>
                  <a:lnTo>
                    <a:pt x="3707015" y="85280"/>
                  </a:lnTo>
                  <a:lnTo>
                    <a:pt x="3711664" y="71145"/>
                  </a:lnTo>
                  <a:lnTo>
                    <a:pt x="3718852" y="49276"/>
                  </a:lnTo>
                  <a:lnTo>
                    <a:pt x="3730345" y="14287"/>
                  </a:lnTo>
                  <a:close/>
                </a:path>
                <a:path w="5677535" h="344804">
                  <a:moveTo>
                    <a:pt x="3974096" y="196113"/>
                  </a:moveTo>
                  <a:lnTo>
                    <a:pt x="3716350" y="196113"/>
                  </a:lnTo>
                  <a:lnTo>
                    <a:pt x="3706164" y="233057"/>
                  </a:lnTo>
                  <a:lnTo>
                    <a:pt x="3814572" y="233057"/>
                  </a:lnTo>
                  <a:lnTo>
                    <a:pt x="3788664" y="309295"/>
                  </a:lnTo>
                  <a:lnTo>
                    <a:pt x="3828656" y="309295"/>
                  </a:lnTo>
                  <a:lnTo>
                    <a:pt x="3854551" y="233057"/>
                  </a:lnTo>
                  <a:lnTo>
                    <a:pt x="3963898" y="233057"/>
                  </a:lnTo>
                  <a:lnTo>
                    <a:pt x="3974096" y="196113"/>
                  </a:lnTo>
                  <a:close/>
                </a:path>
                <a:path w="5677535" h="344804">
                  <a:moveTo>
                    <a:pt x="3992880" y="126580"/>
                  </a:moveTo>
                  <a:lnTo>
                    <a:pt x="3954500" y="114071"/>
                  </a:lnTo>
                  <a:lnTo>
                    <a:pt x="3932440" y="97777"/>
                  </a:lnTo>
                  <a:lnTo>
                    <a:pt x="3928453" y="94830"/>
                  </a:lnTo>
                  <a:lnTo>
                    <a:pt x="3916857" y="68567"/>
                  </a:lnTo>
                  <a:lnTo>
                    <a:pt x="3921874" y="34988"/>
                  </a:lnTo>
                  <a:lnTo>
                    <a:pt x="3925900" y="16154"/>
                  </a:lnTo>
                  <a:lnTo>
                    <a:pt x="3885920" y="16154"/>
                  </a:lnTo>
                  <a:lnTo>
                    <a:pt x="3861930" y="64922"/>
                  </a:lnTo>
                  <a:lnTo>
                    <a:pt x="3831247" y="93357"/>
                  </a:lnTo>
                  <a:lnTo>
                    <a:pt x="3791623" y="113652"/>
                  </a:lnTo>
                  <a:lnTo>
                    <a:pt x="3744823" y="126123"/>
                  </a:lnTo>
                  <a:lnTo>
                    <a:pt x="3734625" y="163080"/>
                  </a:lnTo>
                  <a:lnTo>
                    <a:pt x="3782403" y="153530"/>
                  </a:lnTo>
                  <a:lnTo>
                    <a:pt x="3823004" y="138988"/>
                  </a:lnTo>
                  <a:lnTo>
                    <a:pt x="3855529" y="120154"/>
                  </a:lnTo>
                  <a:lnTo>
                    <a:pt x="3879075" y="97777"/>
                  </a:lnTo>
                  <a:lnTo>
                    <a:pt x="3889502" y="120154"/>
                  </a:lnTo>
                  <a:lnTo>
                    <a:pt x="3910330" y="138988"/>
                  </a:lnTo>
                  <a:lnTo>
                    <a:pt x="3941343" y="153530"/>
                  </a:lnTo>
                  <a:lnTo>
                    <a:pt x="3982364" y="163080"/>
                  </a:lnTo>
                  <a:lnTo>
                    <a:pt x="3992880" y="126580"/>
                  </a:lnTo>
                  <a:close/>
                </a:path>
                <a:path w="5677535" h="344804">
                  <a:moveTo>
                    <a:pt x="4195927" y="78867"/>
                  </a:moveTo>
                  <a:lnTo>
                    <a:pt x="4192854" y="67475"/>
                  </a:lnTo>
                  <a:lnTo>
                    <a:pt x="4189018" y="53340"/>
                  </a:lnTo>
                  <a:lnTo>
                    <a:pt x="4169918" y="36182"/>
                  </a:lnTo>
                  <a:lnTo>
                    <a:pt x="4138053" y="29908"/>
                  </a:lnTo>
                  <a:lnTo>
                    <a:pt x="4102227" y="35661"/>
                  </a:lnTo>
                  <a:lnTo>
                    <a:pt x="4072331" y="51384"/>
                  </a:lnTo>
                  <a:lnTo>
                    <a:pt x="4049458" y="74714"/>
                  </a:lnTo>
                  <a:lnTo>
                    <a:pt x="4034688" y="103327"/>
                  </a:lnTo>
                  <a:lnTo>
                    <a:pt x="4032351" y="117157"/>
                  </a:lnTo>
                  <a:lnTo>
                    <a:pt x="4073906" y="117157"/>
                  </a:lnTo>
                  <a:lnTo>
                    <a:pt x="4076128" y="110591"/>
                  </a:lnTo>
                  <a:lnTo>
                    <a:pt x="4084828" y="92913"/>
                  </a:lnTo>
                  <a:lnTo>
                    <a:pt x="4096994" y="79311"/>
                  </a:lnTo>
                  <a:lnTo>
                    <a:pt x="4111612" y="70573"/>
                  </a:lnTo>
                  <a:lnTo>
                    <a:pt x="4127652" y="67475"/>
                  </a:lnTo>
                  <a:lnTo>
                    <a:pt x="4140898" y="70192"/>
                  </a:lnTo>
                  <a:lnTo>
                    <a:pt x="4149598" y="77724"/>
                  </a:lnTo>
                  <a:lnTo>
                    <a:pt x="4152874" y="89166"/>
                  </a:lnTo>
                  <a:lnTo>
                    <a:pt x="4149864" y="103632"/>
                  </a:lnTo>
                  <a:lnTo>
                    <a:pt x="4119613" y="143002"/>
                  </a:lnTo>
                  <a:lnTo>
                    <a:pt x="3987800" y="251409"/>
                  </a:lnTo>
                  <a:lnTo>
                    <a:pt x="3978452" y="285864"/>
                  </a:lnTo>
                  <a:lnTo>
                    <a:pt x="4134980" y="285864"/>
                  </a:lnTo>
                  <a:lnTo>
                    <a:pt x="4145280" y="248602"/>
                  </a:lnTo>
                  <a:lnTo>
                    <a:pt x="4041864" y="248602"/>
                  </a:lnTo>
                  <a:lnTo>
                    <a:pt x="4148023" y="168389"/>
                  </a:lnTo>
                  <a:lnTo>
                    <a:pt x="4164203" y="153949"/>
                  </a:lnTo>
                  <a:lnTo>
                    <a:pt x="4175899" y="140512"/>
                  </a:lnTo>
                  <a:lnTo>
                    <a:pt x="4184459" y="126479"/>
                  </a:lnTo>
                  <a:lnTo>
                    <a:pt x="4191203" y="110274"/>
                  </a:lnTo>
                  <a:lnTo>
                    <a:pt x="4195927" y="78867"/>
                  </a:lnTo>
                  <a:close/>
                </a:path>
                <a:path w="5677535" h="344804">
                  <a:moveTo>
                    <a:pt x="4212031" y="238379"/>
                  </a:moveTo>
                  <a:lnTo>
                    <a:pt x="4167365" y="238379"/>
                  </a:lnTo>
                  <a:lnTo>
                    <a:pt x="4167365" y="285864"/>
                  </a:lnTo>
                  <a:lnTo>
                    <a:pt x="4186415" y="285864"/>
                  </a:lnTo>
                  <a:lnTo>
                    <a:pt x="4185183" y="292100"/>
                  </a:lnTo>
                  <a:lnTo>
                    <a:pt x="4181424" y="297345"/>
                  </a:lnTo>
                  <a:lnTo>
                    <a:pt x="4175087" y="301066"/>
                  </a:lnTo>
                  <a:lnTo>
                    <a:pt x="4166108" y="302729"/>
                  </a:lnTo>
                  <a:lnTo>
                    <a:pt x="4166108" y="326161"/>
                  </a:lnTo>
                  <a:lnTo>
                    <a:pt x="4186605" y="322681"/>
                  </a:lnTo>
                  <a:lnTo>
                    <a:pt x="4200906" y="314921"/>
                  </a:lnTo>
                  <a:lnTo>
                    <a:pt x="4209300" y="302704"/>
                  </a:lnTo>
                  <a:lnTo>
                    <a:pt x="4212031" y="285864"/>
                  </a:lnTo>
                  <a:lnTo>
                    <a:pt x="4212031" y="238379"/>
                  </a:lnTo>
                  <a:close/>
                </a:path>
                <a:path w="5677535" h="344804">
                  <a:moveTo>
                    <a:pt x="4381055" y="238061"/>
                  </a:moveTo>
                  <a:lnTo>
                    <a:pt x="4336072" y="238061"/>
                  </a:lnTo>
                  <a:lnTo>
                    <a:pt x="4336072" y="285864"/>
                  </a:lnTo>
                  <a:lnTo>
                    <a:pt x="4381055" y="285864"/>
                  </a:lnTo>
                  <a:lnTo>
                    <a:pt x="4381055" y="238061"/>
                  </a:lnTo>
                  <a:close/>
                </a:path>
                <a:path w="5677535" h="344804">
                  <a:moveTo>
                    <a:pt x="4468533" y="238061"/>
                  </a:moveTo>
                  <a:lnTo>
                    <a:pt x="4423549" y="238061"/>
                  </a:lnTo>
                  <a:lnTo>
                    <a:pt x="4423549" y="285864"/>
                  </a:lnTo>
                  <a:lnTo>
                    <a:pt x="4468533" y="285864"/>
                  </a:lnTo>
                  <a:lnTo>
                    <a:pt x="4468533" y="238061"/>
                  </a:lnTo>
                  <a:close/>
                </a:path>
                <a:path w="5677535" h="344804">
                  <a:moveTo>
                    <a:pt x="4556010" y="238061"/>
                  </a:moveTo>
                  <a:lnTo>
                    <a:pt x="4511027" y="238061"/>
                  </a:lnTo>
                  <a:lnTo>
                    <a:pt x="4511027" y="285864"/>
                  </a:lnTo>
                  <a:lnTo>
                    <a:pt x="4556010" y="285864"/>
                  </a:lnTo>
                  <a:lnTo>
                    <a:pt x="4556010" y="238061"/>
                  </a:lnTo>
                  <a:close/>
                </a:path>
                <a:path w="5677535" h="344804">
                  <a:moveTo>
                    <a:pt x="4741583" y="161518"/>
                  </a:moveTo>
                  <a:lnTo>
                    <a:pt x="4738459" y="92417"/>
                  </a:lnTo>
                  <a:lnTo>
                    <a:pt x="4728807" y="45821"/>
                  </a:lnTo>
                  <a:lnTo>
                    <a:pt x="4688560" y="3721"/>
                  </a:lnTo>
                  <a:lnTo>
                    <a:pt x="4657242" y="0"/>
                  </a:lnTo>
                  <a:lnTo>
                    <a:pt x="4657242" y="36233"/>
                  </a:lnTo>
                  <a:lnTo>
                    <a:pt x="4676546" y="40474"/>
                  </a:lnTo>
                  <a:lnTo>
                    <a:pt x="4690084" y="57988"/>
                  </a:lnTo>
                  <a:lnTo>
                    <a:pt x="4698047" y="95948"/>
                  </a:lnTo>
                  <a:lnTo>
                    <a:pt x="4700663" y="161518"/>
                  </a:lnTo>
                  <a:lnTo>
                    <a:pt x="4698047" y="227228"/>
                  </a:lnTo>
                  <a:lnTo>
                    <a:pt x="4690084" y="265163"/>
                  </a:lnTo>
                  <a:lnTo>
                    <a:pt x="4676546" y="282600"/>
                  </a:lnTo>
                  <a:lnTo>
                    <a:pt x="4657242" y="286804"/>
                  </a:lnTo>
                  <a:lnTo>
                    <a:pt x="4657242" y="323354"/>
                  </a:lnTo>
                  <a:lnTo>
                    <a:pt x="4688560" y="319620"/>
                  </a:lnTo>
                  <a:lnTo>
                    <a:pt x="4712297" y="305701"/>
                  </a:lnTo>
                  <a:lnTo>
                    <a:pt x="4728807" y="277456"/>
                  </a:lnTo>
                  <a:lnTo>
                    <a:pt x="4738459" y="230771"/>
                  </a:lnTo>
                  <a:lnTo>
                    <a:pt x="4741583" y="161518"/>
                  </a:lnTo>
                  <a:close/>
                </a:path>
                <a:path w="5677535" h="344804">
                  <a:moveTo>
                    <a:pt x="4827498" y="238379"/>
                  </a:moveTo>
                  <a:lnTo>
                    <a:pt x="4782832" y="238379"/>
                  </a:lnTo>
                  <a:lnTo>
                    <a:pt x="4782832" y="285864"/>
                  </a:lnTo>
                  <a:lnTo>
                    <a:pt x="4801882" y="285864"/>
                  </a:lnTo>
                  <a:lnTo>
                    <a:pt x="4800651" y="292100"/>
                  </a:lnTo>
                  <a:lnTo>
                    <a:pt x="4796891" y="297345"/>
                  </a:lnTo>
                  <a:lnTo>
                    <a:pt x="4790554" y="301066"/>
                  </a:lnTo>
                  <a:lnTo>
                    <a:pt x="4781575" y="302729"/>
                  </a:lnTo>
                  <a:lnTo>
                    <a:pt x="4781575" y="326161"/>
                  </a:lnTo>
                  <a:lnTo>
                    <a:pt x="4802073" y="322681"/>
                  </a:lnTo>
                  <a:lnTo>
                    <a:pt x="4816373" y="314921"/>
                  </a:lnTo>
                  <a:lnTo>
                    <a:pt x="4824768" y="302704"/>
                  </a:lnTo>
                  <a:lnTo>
                    <a:pt x="4827498" y="285864"/>
                  </a:lnTo>
                  <a:lnTo>
                    <a:pt x="4827498" y="238379"/>
                  </a:lnTo>
                  <a:close/>
                </a:path>
                <a:path w="5677535" h="344804">
                  <a:moveTo>
                    <a:pt x="5153139" y="120281"/>
                  </a:moveTo>
                  <a:lnTo>
                    <a:pt x="5152758" y="109347"/>
                  </a:lnTo>
                  <a:lnTo>
                    <a:pt x="5152745" y="108712"/>
                  </a:lnTo>
                  <a:lnTo>
                    <a:pt x="5149443" y="97866"/>
                  </a:lnTo>
                  <a:lnTo>
                    <a:pt x="5143449" y="89573"/>
                  </a:lnTo>
                  <a:lnTo>
                    <a:pt x="5135054" y="83553"/>
                  </a:lnTo>
                  <a:lnTo>
                    <a:pt x="5123954" y="79146"/>
                  </a:lnTo>
                  <a:lnTo>
                    <a:pt x="5114302" y="77279"/>
                  </a:lnTo>
                  <a:lnTo>
                    <a:pt x="5114302" y="123786"/>
                  </a:lnTo>
                  <a:lnTo>
                    <a:pt x="5111851" y="128320"/>
                  </a:lnTo>
                  <a:lnTo>
                    <a:pt x="5074107" y="153670"/>
                  </a:lnTo>
                  <a:lnTo>
                    <a:pt x="5066487" y="154241"/>
                  </a:lnTo>
                  <a:lnTo>
                    <a:pt x="5059692" y="153720"/>
                  </a:lnTo>
                  <a:lnTo>
                    <a:pt x="5036197" y="139560"/>
                  </a:lnTo>
                  <a:lnTo>
                    <a:pt x="5038750" y="135267"/>
                  </a:lnTo>
                  <a:lnTo>
                    <a:pt x="5041189" y="128092"/>
                  </a:lnTo>
                  <a:lnTo>
                    <a:pt x="5077104" y="109867"/>
                  </a:lnTo>
                  <a:lnTo>
                    <a:pt x="5084115" y="109347"/>
                  </a:lnTo>
                  <a:lnTo>
                    <a:pt x="5091011" y="109816"/>
                  </a:lnTo>
                  <a:lnTo>
                    <a:pt x="5114302" y="123786"/>
                  </a:lnTo>
                  <a:lnTo>
                    <a:pt x="5114302" y="77279"/>
                  </a:lnTo>
                  <a:lnTo>
                    <a:pt x="5110048" y="76441"/>
                  </a:lnTo>
                  <a:lnTo>
                    <a:pt x="5093246" y="75514"/>
                  </a:lnTo>
                  <a:lnTo>
                    <a:pt x="5076139" y="76390"/>
                  </a:lnTo>
                  <a:lnTo>
                    <a:pt x="5033175" y="89573"/>
                  </a:lnTo>
                  <a:lnTo>
                    <a:pt x="5005108" y="116547"/>
                  </a:lnTo>
                  <a:lnTo>
                    <a:pt x="4997221" y="141744"/>
                  </a:lnTo>
                  <a:lnTo>
                    <a:pt x="4997335" y="147345"/>
                  </a:lnTo>
                  <a:lnTo>
                    <a:pt x="5026393" y="184048"/>
                  </a:lnTo>
                  <a:lnTo>
                    <a:pt x="5057457" y="187756"/>
                  </a:lnTo>
                  <a:lnTo>
                    <a:pt x="5074463" y="186893"/>
                  </a:lnTo>
                  <a:lnTo>
                    <a:pt x="5116385" y="174320"/>
                  </a:lnTo>
                  <a:lnTo>
                    <a:pt x="5145100" y="147345"/>
                  </a:lnTo>
                  <a:lnTo>
                    <a:pt x="5153088" y="121843"/>
                  </a:lnTo>
                  <a:lnTo>
                    <a:pt x="5153139" y="120281"/>
                  </a:lnTo>
                  <a:close/>
                </a:path>
                <a:path w="5677535" h="344804">
                  <a:moveTo>
                    <a:pt x="5190985" y="33337"/>
                  </a:moveTo>
                  <a:lnTo>
                    <a:pt x="5128196" y="33337"/>
                  </a:lnTo>
                  <a:lnTo>
                    <a:pt x="5137429" y="6159"/>
                  </a:lnTo>
                  <a:lnTo>
                    <a:pt x="5097450" y="6159"/>
                  </a:lnTo>
                  <a:lnTo>
                    <a:pt x="5088204" y="33337"/>
                  </a:lnTo>
                  <a:lnTo>
                    <a:pt x="5023536" y="33337"/>
                  </a:lnTo>
                  <a:lnTo>
                    <a:pt x="5014087" y="68097"/>
                  </a:lnTo>
                  <a:lnTo>
                    <a:pt x="5181536" y="68097"/>
                  </a:lnTo>
                  <a:lnTo>
                    <a:pt x="5190985" y="33337"/>
                  </a:lnTo>
                  <a:close/>
                </a:path>
                <a:path w="5677535" h="344804">
                  <a:moveTo>
                    <a:pt x="5207597" y="201422"/>
                  </a:moveTo>
                  <a:lnTo>
                    <a:pt x="5157216" y="201422"/>
                  </a:lnTo>
                  <a:lnTo>
                    <a:pt x="5157216" y="238061"/>
                  </a:lnTo>
                  <a:lnTo>
                    <a:pt x="5143411" y="271716"/>
                  </a:lnTo>
                  <a:lnTo>
                    <a:pt x="5008448" y="271716"/>
                  </a:lnTo>
                  <a:lnTo>
                    <a:pt x="5022240" y="238061"/>
                  </a:lnTo>
                  <a:lnTo>
                    <a:pt x="5157216" y="238061"/>
                  </a:lnTo>
                  <a:lnTo>
                    <a:pt x="5157216" y="201422"/>
                  </a:lnTo>
                  <a:lnTo>
                    <a:pt x="4992344" y="201422"/>
                  </a:lnTo>
                  <a:lnTo>
                    <a:pt x="4958689" y="307416"/>
                  </a:lnTo>
                  <a:lnTo>
                    <a:pt x="5173942" y="307416"/>
                  </a:lnTo>
                  <a:lnTo>
                    <a:pt x="5185283" y="271716"/>
                  </a:lnTo>
                  <a:lnTo>
                    <a:pt x="5195963" y="238061"/>
                  </a:lnTo>
                  <a:lnTo>
                    <a:pt x="5207597" y="201422"/>
                  </a:lnTo>
                  <a:close/>
                </a:path>
                <a:path w="5677535" h="344804">
                  <a:moveTo>
                    <a:pt x="5288864" y="83642"/>
                  </a:moveTo>
                  <a:lnTo>
                    <a:pt x="5247627" y="83642"/>
                  </a:lnTo>
                  <a:lnTo>
                    <a:pt x="5271198" y="14287"/>
                  </a:lnTo>
                  <a:lnTo>
                    <a:pt x="5230901" y="14287"/>
                  </a:lnTo>
                  <a:lnTo>
                    <a:pt x="5173357" y="190576"/>
                  </a:lnTo>
                  <a:lnTo>
                    <a:pt x="5213655" y="190576"/>
                  </a:lnTo>
                  <a:lnTo>
                    <a:pt x="5237543" y="120281"/>
                  </a:lnTo>
                  <a:lnTo>
                    <a:pt x="5278780" y="120281"/>
                  </a:lnTo>
                  <a:lnTo>
                    <a:pt x="5288864" y="83642"/>
                  </a:lnTo>
                  <a:close/>
                </a:path>
                <a:path w="5677535" h="344804">
                  <a:moveTo>
                    <a:pt x="5522455" y="196113"/>
                  </a:moveTo>
                  <a:lnTo>
                    <a:pt x="5264709" y="196113"/>
                  </a:lnTo>
                  <a:lnTo>
                    <a:pt x="5254510" y="233057"/>
                  </a:lnTo>
                  <a:lnTo>
                    <a:pt x="5362930" y="233057"/>
                  </a:lnTo>
                  <a:lnTo>
                    <a:pt x="5337022" y="309295"/>
                  </a:lnTo>
                  <a:lnTo>
                    <a:pt x="5377002" y="309295"/>
                  </a:lnTo>
                  <a:lnTo>
                    <a:pt x="5402910" y="233057"/>
                  </a:lnTo>
                  <a:lnTo>
                    <a:pt x="5512257" y="233057"/>
                  </a:lnTo>
                  <a:lnTo>
                    <a:pt x="5522455" y="196113"/>
                  </a:lnTo>
                  <a:close/>
                </a:path>
                <a:path w="5677535" h="344804">
                  <a:moveTo>
                    <a:pt x="5541238" y="126580"/>
                  </a:moveTo>
                  <a:lnTo>
                    <a:pt x="5502859" y="114071"/>
                  </a:lnTo>
                  <a:lnTo>
                    <a:pt x="5480799" y="97777"/>
                  </a:lnTo>
                  <a:lnTo>
                    <a:pt x="5476799" y="94830"/>
                  </a:lnTo>
                  <a:lnTo>
                    <a:pt x="5465216" y="68567"/>
                  </a:lnTo>
                  <a:lnTo>
                    <a:pt x="5470220" y="34988"/>
                  </a:lnTo>
                  <a:lnTo>
                    <a:pt x="5474259" y="16154"/>
                  </a:lnTo>
                  <a:lnTo>
                    <a:pt x="5434279" y="16154"/>
                  </a:lnTo>
                  <a:lnTo>
                    <a:pt x="5410276" y="64922"/>
                  </a:lnTo>
                  <a:lnTo>
                    <a:pt x="5379605" y="93357"/>
                  </a:lnTo>
                  <a:lnTo>
                    <a:pt x="5339981" y="113652"/>
                  </a:lnTo>
                  <a:lnTo>
                    <a:pt x="5293182" y="126123"/>
                  </a:lnTo>
                  <a:lnTo>
                    <a:pt x="5282984" y="163080"/>
                  </a:lnTo>
                  <a:lnTo>
                    <a:pt x="5330749" y="153530"/>
                  </a:lnTo>
                  <a:lnTo>
                    <a:pt x="5371363" y="138988"/>
                  </a:lnTo>
                  <a:lnTo>
                    <a:pt x="5403888" y="120154"/>
                  </a:lnTo>
                  <a:lnTo>
                    <a:pt x="5427434" y="97777"/>
                  </a:lnTo>
                  <a:lnTo>
                    <a:pt x="5437860" y="120154"/>
                  </a:lnTo>
                  <a:lnTo>
                    <a:pt x="5458676" y="138988"/>
                  </a:lnTo>
                  <a:lnTo>
                    <a:pt x="5489702" y="153530"/>
                  </a:lnTo>
                  <a:lnTo>
                    <a:pt x="5530710" y="163080"/>
                  </a:lnTo>
                  <a:lnTo>
                    <a:pt x="5541238" y="126580"/>
                  </a:lnTo>
                  <a:close/>
                </a:path>
                <a:path w="5677535" h="344804">
                  <a:moveTo>
                    <a:pt x="5676976" y="161518"/>
                  </a:moveTo>
                  <a:lnTo>
                    <a:pt x="5673839" y="92417"/>
                  </a:lnTo>
                  <a:lnTo>
                    <a:pt x="5664200" y="45821"/>
                  </a:lnTo>
                  <a:lnTo>
                    <a:pt x="5623953" y="3721"/>
                  </a:lnTo>
                  <a:lnTo>
                    <a:pt x="5592623" y="0"/>
                  </a:lnTo>
                  <a:lnTo>
                    <a:pt x="5592623" y="36233"/>
                  </a:lnTo>
                  <a:lnTo>
                    <a:pt x="5611927" y="40474"/>
                  </a:lnTo>
                  <a:lnTo>
                    <a:pt x="5625465" y="57988"/>
                  </a:lnTo>
                  <a:lnTo>
                    <a:pt x="5633440" y="95948"/>
                  </a:lnTo>
                  <a:lnTo>
                    <a:pt x="5636057" y="161518"/>
                  </a:lnTo>
                  <a:lnTo>
                    <a:pt x="5633440" y="227228"/>
                  </a:lnTo>
                  <a:lnTo>
                    <a:pt x="5625465" y="265163"/>
                  </a:lnTo>
                  <a:lnTo>
                    <a:pt x="5611927" y="282600"/>
                  </a:lnTo>
                  <a:lnTo>
                    <a:pt x="5592623" y="286804"/>
                  </a:lnTo>
                  <a:lnTo>
                    <a:pt x="5592623" y="323354"/>
                  </a:lnTo>
                  <a:lnTo>
                    <a:pt x="5623953" y="319620"/>
                  </a:lnTo>
                  <a:lnTo>
                    <a:pt x="5647690" y="305701"/>
                  </a:lnTo>
                  <a:lnTo>
                    <a:pt x="5664200" y="277456"/>
                  </a:lnTo>
                  <a:lnTo>
                    <a:pt x="5673839" y="230771"/>
                  </a:lnTo>
                  <a:lnTo>
                    <a:pt x="5676976" y="161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94157" y="2021857"/>
            <a:ext cx="182880" cy="922019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53212" y="3997452"/>
            <a:ext cx="8305800" cy="2348865"/>
          </a:xfrm>
          <a:prstGeom prst="rect">
            <a:avLst/>
          </a:prstGeom>
          <a:solidFill>
            <a:srgbClr val="E1F4FB"/>
          </a:solidFill>
        </p:spPr>
        <p:txBody>
          <a:bodyPr wrap="square" lIns="0" tIns="38735" rIns="0" bIns="0" rtlCol="0" vert="horz">
            <a:spAutoFit/>
          </a:bodyPr>
          <a:lstStyle/>
          <a:p>
            <a:pPr marL="80645" marR="3763645">
              <a:lnSpc>
                <a:spcPts val="2930"/>
              </a:lnSpc>
              <a:spcBef>
                <a:spcPts val="305"/>
              </a:spcBef>
            </a:pPr>
            <a:r>
              <a:rPr dirty="0" sz="2450" spc="-10" b="1">
                <a:latin typeface="Consolas"/>
                <a:cs typeface="Consolas"/>
              </a:rPr>
              <a:t>summary(dat.dplyr6) dat.dplyr7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b="1">
                <a:latin typeface="Consolas"/>
                <a:cs typeface="Consolas"/>
              </a:rPr>
              <a:t>dat.dplyr6</a:t>
            </a:r>
            <a:r>
              <a:rPr dirty="0" sz="2450" spc="10" b="1">
                <a:latin typeface="Consolas"/>
                <a:cs typeface="Consolas"/>
              </a:rPr>
              <a:t> </a:t>
            </a:r>
            <a:r>
              <a:rPr dirty="0" sz="2450" spc="-25" b="1">
                <a:latin typeface="Consolas"/>
                <a:cs typeface="Consolas"/>
              </a:rPr>
              <a:t>%&gt;%</a:t>
            </a:r>
            <a:endParaRPr sz="2450">
              <a:latin typeface="Consolas"/>
              <a:cs typeface="Consolas"/>
            </a:endParaRPr>
          </a:p>
          <a:p>
            <a:pPr marL="80645" marR="1134110" indent="1602740">
              <a:lnSpc>
                <a:spcPts val="2930"/>
              </a:lnSpc>
              <a:spcBef>
                <a:spcPts val="35"/>
              </a:spcBef>
            </a:pPr>
            <a:r>
              <a:rPr dirty="0" sz="2450" spc="-10" b="1">
                <a:latin typeface="Consolas"/>
                <a:cs typeface="Consolas"/>
              </a:rPr>
              <a:t>mutate(</a:t>
            </a:r>
            <a:r>
              <a:rPr dirty="0" sz="2450" spc="-10" b="1">
                <a:solidFill>
                  <a:srgbClr val="C3A000"/>
                </a:solidFill>
                <a:latin typeface="Consolas"/>
                <a:cs typeface="Consolas"/>
              </a:rPr>
              <a:t>CA19.9=</a:t>
            </a:r>
            <a:r>
              <a:rPr dirty="0" sz="2450" spc="-10" b="1">
                <a:latin typeface="Consolas"/>
                <a:cs typeface="Consolas"/>
              </a:rPr>
              <a:t>as.double(CA19</a:t>
            </a:r>
            <a:r>
              <a:rPr dirty="0" sz="2450" spc="-1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2450" spc="-10" b="1">
                <a:latin typeface="Consolas"/>
                <a:cs typeface="Consolas"/>
              </a:rPr>
              <a:t>)) dat.dplyr8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b="1">
                <a:latin typeface="Consolas"/>
                <a:cs typeface="Consolas"/>
              </a:rPr>
              <a:t>dat.dplyr7</a:t>
            </a:r>
            <a:r>
              <a:rPr dirty="0" sz="2450" spc="10" b="1">
                <a:latin typeface="Consolas"/>
                <a:cs typeface="Consolas"/>
              </a:rPr>
              <a:t> </a:t>
            </a:r>
            <a:r>
              <a:rPr dirty="0" sz="2450" spc="-25" b="1">
                <a:latin typeface="Consolas"/>
                <a:cs typeface="Consolas"/>
              </a:rPr>
              <a:t>%&gt;%</a:t>
            </a:r>
            <a:endParaRPr sz="2450">
              <a:latin typeface="Consolas"/>
              <a:cs typeface="Consolas"/>
            </a:endParaRPr>
          </a:p>
          <a:p>
            <a:pPr marL="1684020">
              <a:lnSpc>
                <a:spcPts val="2855"/>
              </a:lnSpc>
            </a:pPr>
            <a:r>
              <a:rPr dirty="0" sz="2450" b="1">
                <a:latin typeface="Consolas"/>
                <a:cs typeface="Consolas"/>
              </a:rPr>
              <a:t>mutate_at(vars(sex,</a:t>
            </a:r>
            <a:r>
              <a:rPr dirty="0" sz="2450" spc="-40" b="1">
                <a:latin typeface="Consolas"/>
                <a:cs typeface="Consolas"/>
              </a:rPr>
              <a:t> </a:t>
            </a:r>
            <a:r>
              <a:rPr dirty="0" sz="2450" b="1">
                <a:latin typeface="Consolas"/>
                <a:cs typeface="Consolas"/>
              </a:rPr>
              <a:t>TX,</a:t>
            </a:r>
            <a:r>
              <a:rPr dirty="0" sz="2450" spc="-60" b="1">
                <a:latin typeface="Consolas"/>
                <a:cs typeface="Consolas"/>
              </a:rPr>
              <a:t> </a:t>
            </a:r>
            <a:r>
              <a:rPr dirty="0" sz="2450" b="1">
                <a:latin typeface="Consolas"/>
                <a:cs typeface="Consolas"/>
              </a:rPr>
              <a:t>Stage,</a:t>
            </a:r>
            <a:r>
              <a:rPr dirty="0" sz="2450" spc="-35" b="1">
                <a:latin typeface="Consolas"/>
                <a:cs typeface="Consolas"/>
              </a:rPr>
              <a:t> </a:t>
            </a:r>
            <a:r>
              <a:rPr dirty="0" sz="2450" spc="-10" b="1">
                <a:latin typeface="Consolas"/>
                <a:cs typeface="Consolas"/>
              </a:rPr>
              <a:t>age50),</a:t>
            </a:r>
            <a:endParaRPr sz="2450">
              <a:latin typeface="Consolas"/>
              <a:cs typeface="Consolas"/>
            </a:endParaRPr>
          </a:p>
          <a:p>
            <a:pPr marL="3286760">
              <a:lnSpc>
                <a:spcPct val="100000"/>
              </a:lnSpc>
              <a:spcBef>
                <a:spcPts val="20"/>
              </a:spcBef>
            </a:pPr>
            <a:r>
              <a:rPr dirty="0" sz="2450" spc="-10" b="1">
                <a:latin typeface="Consolas"/>
                <a:cs typeface="Consolas"/>
              </a:rPr>
              <a:t>as.factor)</a:t>
            </a:r>
            <a:endParaRPr sz="24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5925" y="1536772"/>
            <a:ext cx="273049" cy="295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369379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373120" algn="l"/>
              </a:tabLst>
            </a:pPr>
            <a:r>
              <a:rPr dirty="0" sz="2600" spc="-10">
                <a:solidFill>
                  <a:srgbClr val="000000"/>
                </a:solidFill>
              </a:rPr>
              <a:t>summary</a:t>
            </a:r>
            <a:r>
              <a:rPr dirty="0" sz="2600" spc="-675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함수를</a:t>
            </a:r>
            <a:r>
              <a:rPr dirty="0" sz="2600" spc="-484">
                <a:solidFill>
                  <a:srgbClr val="000000"/>
                </a:solidFill>
              </a:rPr>
              <a:t> </a:t>
            </a:r>
            <a:r>
              <a:rPr dirty="0" sz="2600" spc="-305">
                <a:solidFill>
                  <a:srgbClr val="000000"/>
                </a:solidFill>
              </a:rPr>
              <a:t>통한</a:t>
            </a:r>
            <a:r>
              <a:rPr dirty="0" sz="2600">
                <a:solidFill>
                  <a:srgbClr val="000000"/>
                </a:solidFill>
              </a:rPr>
              <a:t>	</a:t>
            </a:r>
            <a:r>
              <a:rPr dirty="0" sz="2600" spc="-125">
                <a:solidFill>
                  <a:srgbClr val="000000"/>
                </a:solidFill>
              </a:rPr>
              <a:t>검</a:t>
            </a:r>
            <a:endParaRPr sz="2600"/>
          </a:p>
        </p:txBody>
      </p:sp>
      <p:grpSp>
        <p:nvGrpSpPr>
          <p:cNvPr id="4" name="object 4" descr=""/>
          <p:cNvGrpSpPr/>
          <p:nvPr/>
        </p:nvGrpSpPr>
        <p:grpSpPr>
          <a:xfrm>
            <a:off x="173736" y="1159763"/>
            <a:ext cx="6628765" cy="2332990"/>
            <a:chOff x="173736" y="1159763"/>
            <a:chExt cx="6628765" cy="2332990"/>
          </a:xfrm>
        </p:grpSpPr>
        <p:sp>
          <p:nvSpPr>
            <p:cNvPr id="5" name="object 5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121" y="2127895"/>
              <a:ext cx="6057195" cy="36209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0127" y="2530719"/>
              <a:ext cx="4026100" cy="25976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193" y="2875028"/>
              <a:ext cx="4078106" cy="25976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0127" y="3219605"/>
              <a:ext cx="4951282" cy="272564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394157" y="2058424"/>
            <a:ext cx="561340" cy="2080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0"/>
              </a:lnSpc>
              <a:spcBef>
                <a:spcPts val="10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  <a:p>
            <a:pPr algn="r" marR="5080">
              <a:lnSpc>
                <a:spcPts val="2715"/>
              </a:lnSpc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  <a:p>
            <a:pPr algn="r" marR="5080">
              <a:lnSpc>
                <a:spcPts val="2710"/>
              </a:lnSpc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  <a:p>
            <a:pPr algn="r" marR="5080">
              <a:lnSpc>
                <a:spcPts val="2735"/>
              </a:lnSpc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81700" y="3775599"/>
            <a:ext cx="7000875" cy="817244"/>
            <a:chOff x="681700" y="3775599"/>
            <a:chExt cx="7000875" cy="817244"/>
          </a:xfrm>
        </p:grpSpPr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688" y="3775599"/>
              <a:ext cx="6955404" cy="35709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700" y="4288280"/>
              <a:ext cx="6063131" cy="304293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707136" y="4774691"/>
            <a:ext cx="5346700" cy="836930"/>
          </a:xfrm>
          <a:prstGeom prst="rect">
            <a:avLst/>
          </a:prstGeom>
          <a:solidFill>
            <a:srgbClr val="F2F2F2"/>
          </a:solidFill>
        </p:spPr>
        <p:txBody>
          <a:bodyPr wrap="square" lIns="0" tIns="24130" rIns="0" bIns="0" rtlCol="0" vert="horz">
            <a:spAutoFit/>
          </a:bodyPr>
          <a:lstStyle/>
          <a:p>
            <a:pPr marL="80645" marR="2005330">
              <a:lnSpc>
                <a:spcPct val="100400"/>
              </a:lnSpc>
              <a:spcBef>
                <a:spcPts val="190"/>
              </a:spcBef>
            </a:pPr>
            <a:r>
              <a:rPr dirty="0" sz="2450" spc="-10" b="1">
                <a:latin typeface="Consolas"/>
                <a:cs typeface="Consolas"/>
              </a:rPr>
              <a:t>summary(dat.base5) summary(dat.dplyr8)</a:t>
            </a:r>
            <a:endParaRPr sz="24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5925" y="1536772"/>
            <a:ext cx="273049" cy="295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369379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373120" algn="l"/>
              </a:tabLst>
            </a:pPr>
            <a:r>
              <a:rPr dirty="0" sz="2600" spc="-10">
                <a:solidFill>
                  <a:srgbClr val="000000"/>
                </a:solidFill>
              </a:rPr>
              <a:t>summary</a:t>
            </a:r>
            <a:r>
              <a:rPr dirty="0" sz="2600" spc="-675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함수를</a:t>
            </a:r>
            <a:r>
              <a:rPr dirty="0" sz="2600" spc="-484">
                <a:solidFill>
                  <a:srgbClr val="000000"/>
                </a:solidFill>
              </a:rPr>
              <a:t> </a:t>
            </a:r>
            <a:r>
              <a:rPr dirty="0" sz="2600" spc="-305">
                <a:solidFill>
                  <a:srgbClr val="000000"/>
                </a:solidFill>
              </a:rPr>
              <a:t>통한</a:t>
            </a:r>
            <a:r>
              <a:rPr dirty="0" sz="2600">
                <a:solidFill>
                  <a:srgbClr val="000000"/>
                </a:solidFill>
              </a:rPr>
              <a:t>	</a:t>
            </a:r>
            <a:r>
              <a:rPr dirty="0" sz="2600" spc="-125">
                <a:solidFill>
                  <a:srgbClr val="000000"/>
                </a:solidFill>
              </a:rPr>
              <a:t>검</a:t>
            </a:r>
            <a:endParaRPr sz="2600"/>
          </a:p>
        </p:txBody>
      </p:sp>
      <p:grpSp>
        <p:nvGrpSpPr>
          <p:cNvPr id="4" name="object 4" descr=""/>
          <p:cNvGrpSpPr/>
          <p:nvPr/>
        </p:nvGrpSpPr>
        <p:grpSpPr>
          <a:xfrm>
            <a:off x="173736" y="1159763"/>
            <a:ext cx="9019540" cy="2912745"/>
            <a:chOff x="173736" y="1159763"/>
            <a:chExt cx="9019540" cy="2912745"/>
          </a:xfrm>
        </p:grpSpPr>
        <p:sp>
          <p:nvSpPr>
            <p:cNvPr id="5" name="object 5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8119" y="2290572"/>
              <a:ext cx="8994775" cy="1781810"/>
            </a:xfrm>
            <a:custGeom>
              <a:avLst/>
              <a:gdLst/>
              <a:ahLst/>
              <a:cxnLst/>
              <a:rect l="l" t="t" r="r" b="b"/>
              <a:pathLst>
                <a:path w="8994775" h="1781810">
                  <a:moveTo>
                    <a:pt x="8994647" y="1781555"/>
                  </a:moveTo>
                  <a:lnTo>
                    <a:pt x="0" y="1781555"/>
                  </a:lnTo>
                  <a:lnTo>
                    <a:pt x="0" y="0"/>
                  </a:lnTo>
                  <a:lnTo>
                    <a:pt x="8994647" y="0"/>
                  </a:lnTo>
                  <a:lnTo>
                    <a:pt x="8994647" y="178155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206742" y="2290572"/>
          <a:ext cx="8679815" cy="17792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225"/>
                <a:gridCol w="604519"/>
                <a:gridCol w="1098550"/>
                <a:gridCol w="770890"/>
                <a:gridCol w="768985"/>
                <a:gridCol w="770889"/>
                <a:gridCol w="330200"/>
                <a:gridCol w="220345"/>
                <a:gridCol w="769620"/>
                <a:gridCol w="824864"/>
                <a:gridCol w="769620"/>
                <a:gridCol w="934720"/>
                <a:gridCol w="416559"/>
              </a:tblGrid>
              <a:tr h="30162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##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age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sex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TX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051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CA19.9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Stage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age50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480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age.grp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3302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0345">
                <a:tc>
                  <a:txBody>
                    <a:bodyPr/>
                    <a:lstStyle/>
                    <a:p>
                      <a:pPr marL="71755">
                        <a:lnSpc>
                          <a:spcPts val="1639"/>
                        </a:lnSpc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##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ts val="1639"/>
                        </a:lnSpc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Min.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6845">
                        <a:lnSpc>
                          <a:spcPts val="1639"/>
                        </a:lnSpc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:41.00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639"/>
                        </a:lnSpc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0:16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639"/>
                        </a:lnSpc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0:22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4465">
                        <a:lnSpc>
                          <a:spcPts val="1639"/>
                        </a:lnSpc>
                        <a:tabLst>
                          <a:tab pos="935355" algn="l"/>
                        </a:tabLst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Min.</a:t>
                      </a:r>
                      <a:r>
                        <a:rPr dirty="0" sz="1550" b="1">
                          <a:latin typeface="Consolas"/>
                          <a:cs typeface="Consolas"/>
                        </a:rPr>
                        <a:t>	</a:t>
                      </a:r>
                      <a:r>
                        <a:rPr dirty="0" sz="1550" spc="-50" b="1">
                          <a:latin typeface="Consolas"/>
                          <a:cs typeface="Consolas"/>
                        </a:rPr>
                        <a:t>: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6845">
                        <a:lnSpc>
                          <a:spcPts val="1639"/>
                        </a:lnSpc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1.00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639"/>
                        </a:lnSpc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1:</a:t>
                      </a:r>
                      <a:r>
                        <a:rPr dirty="0" sz="1550" spc="30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50" b="1">
                          <a:latin typeface="Consolas"/>
                          <a:cs typeface="Consolas"/>
                        </a:rPr>
                        <a:t>2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ts val="1639"/>
                        </a:lnSpc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0:</a:t>
                      </a:r>
                      <a:r>
                        <a:rPr dirty="0" sz="1550" spc="10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50" b="1">
                          <a:latin typeface="Consolas"/>
                          <a:cs typeface="Consolas"/>
                        </a:rPr>
                        <a:t>5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9220">
                        <a:lnSpc>
                          <a:spcPts val="1639"/>
                        </a:lnSpc>
                        <a:tabLst>
                          <a:tab pos="988694" algn="l"/>
                        </a:tabLst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(0,50]</a:t>
                      </a:r>
                      <a:r>
                        <a:rPr dirty="0" sz="1550" b="1">
                          <a:latin typeface="Consolas"/>
                          <a:cs typeface="Consolas"/>
                        </a:rPr>
                        <a:t>	:</a:t>
                      </a:r>
                      <a:r>
                        <a:rPr dirty="0" sz="1550" spc="15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50" b="1">
                          <a:latin typeface="Consolas"/>
                          <a:cs typeface="Consolas"/>
                        </a:rPr>
                        <a:t>7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59715">
                <a:tc>
                  <a:txBody>
                    <a:bodyPr/>
                    <a:lstStyle/>
                    <a:p>
                      <a:pPr marL="71755">
                        <a:lnSpc>
                          <a:spcPts val="1800"/>
                        </a:lnSpc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##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9220">
                        <a:lnSpc>
                          <a:spcPts val="1800"/>
                        </a:lnSpc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1st</a:t>
                      </a:r>
                      <a:r>
                        <a:rPr dirty="0" sz="1550" spc="30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 b="1">
                          <a:latin typeface="Consolas"/>
                          <a:cs typeface="Consolas"/>
                        </a:rPr>
                        <a:t>Qu.:54.00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800"/>
                        </a:lnSpc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1:28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800"/>
                        </a:lnSpc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1:22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4465">
                        <a:lnSpc>
                          <a:spcPts val="1800"/>
                        </a:lnSpc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1st</a:t>
                      </a:r>
                      <a:r>
                        <a:rPr dirty="0" sz="1550" spc="45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20" b="1">
                          <a:latin typeface="Consolas"/>
                          <a:cs typeface="Consolas"/>
                        </a:rPr>
                        <a:t>Qu.: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6845">
                        <a:lnSpc>
                          <a:spcPts val="1800"/>
                        </a:lnSpc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10.32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800"/>
                        </a:lnSpc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2:</a:t>
                      </a:r>
                      <a:r>
                        <a:rPr dirty="0" sz="1550" spc="30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50" b="1">
                          <a:latin typeface="Consolas"/>
                          <a:cs typeface="Consolas"/>
                        </a:rPr>
                        <a:t>6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ts val="1800"/>
                        </a:lnSpc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1:39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ts val="1800"/>
                        </a:lnSpc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(50,60]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225">
                        <a:lnSpc>
                          <a:spcPts val="1800"/>
                        </a:lnSpc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:13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</a:tr>
              <a:tr h="219710">
                <a:tc>
                  <a:txBody>
                    <a:bodyPr/>
                    <a:lstStyle/>
                    <a:p>
                      <a:pPr marL="71755">
                        <a:lnSpc>
                          <a:spcPts val="1635"/>
                        </a:lnSpc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##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9220">
                        <a:lnSpc>
                          <a:spcPts val="1635"/>
                        </a:lnSpc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Median</a:t>
                      </a:r>
                      <a:r>
                        <a:rPr dirty="0" sz="1550" spc="75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 b="1">
                          <a:latin typeface="Consolas"/>
                          <a:cs typeface="Consolas"/>
                        </a:rPr>
                        <a:t>:61.00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4465">
                        <a:lnSpc>
                          <a:spcPts val="1635"/>
                        </a:lnSpc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Median</a:t>
                      </a:r>
                      <a:r>
                        <a:rPr dirty="0" sz="1550" spc="80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50" b="1">
                          <a:latin typeface="Consolas"/>
                          <a:cs typeface="Consolas"/>
                        </a:rPr>
                        <a:t>: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6845">
                        <a:lnSpc>
                          <a:spcPts val="1635"/>
                        </a:lnSpc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20.10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635"/>
                        </a:lnSpc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3:12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ts val="1635"/>
                        </a:lnSpc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(60,70]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225">
                        <a:lnSpc>
                          <a:spcPts val="1635"/>
                        </a:lnSpc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:18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</a:tr>
              <a:tr h="240665">
                <a:tc>
                  <a:txBody>
                    <a:bodyPr/>
                    <a:lstStyle/>
                    <a:p>
                      <a:pPr marL="71755">
                        <a:lnSpc>
                          <a:spcPts val="1795"/>
                        </a:lnSpc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##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ts val="1795"/>
                        </a:lnSpc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Mean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6845">
                        <a:lnSpc>
                          <a:spcPts val="1795"/>
                        </a:lnSpc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:60.57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marR="156845">
                        <a:lnSpc>
                          <a:spcPts val="1795"/>
                        </a:lnSpc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Mean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795"/>
                        </a:lnSpc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: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3975">
                        <a:lnSpc>
                          <a:spcPts val="1795"/>
                        </a:lnSpc>
                      </a:pPr>
                      <a:r>
                        <a:rPr dirty="0" sz="1550" spc="-10" b="1">
                          <a:latin typeface="Consolas"/>
                          <a:cs typeface="Consolas"/>
                        </a:rPr>
                        <a:t>1303.25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795"/>
                        </a:lnSpc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4:19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78840">
                        <a:lnSpc>
                          <a:spcPts val="1795"/>
                        </a:lnSpc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(70,Inf]:</a:t>
                      </a:r>
                      <a:r>
                        <a:rPr dirty="0" sz="1550" spc="90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50" b="1">
                          <a:latin typeface="Consolas"/>
                          <a:cs typeface="Consolas"/>
                        </a:rPr>
                        <a:t>6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0350">
                <a:tc>
                  <a:txBody>
                    <a:bodyPr/>
                    <a:lstStyle/>
                    <a:p>
                      <a:pPr marL="71755">
                        <a:lnSpc>
                          <a:spcPts val="1800"/>
                        </a:lnSpc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##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9220">
                        <a:lnSpc>
                          <a:spcPts val="1800"/>
                        </a:lnSpc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3rd</a:t>
                      </a:r>
                      <a:r>
                        <a:rPr dirty="0" sz="1550" spc="30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10" b="1">
                          <a:latin typeface="Consolas"/>
                          <a:cs typeface="Consolas"/>
                        </a:rPr>
                        <a:t>Qu.:67.00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 marL="1703705">
                        <a:lnSpc>
                          <a:spcPts val="1800"/>
                        </a:lnSpc>
                        <a:tabLst>
                          <a:tab pos="2914650" algn="l"/>
                        </a:tabLst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3rd</a:t>
                      </a:r>
                      <a:r>
                        <a:rPr dirty="0" sz="1550" spc="45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20" b="1">
                          <a:latin typeface="Consolas"/>
                          <a:cs typeface="Consolas"/>
                        </a:rPr>
                        <a:t>Qu.:</a:t>
                      </a:r>
                      <a:r>
                        <a:rPr dirty="0" sz="1550" b="1">
                          <a:latin typeface="Consolas"/>
                          <a:cs typeface="Consolas"/>
                        </a:rPr>
                        <a:t>	</a:t>
                      </a:r>
                      <a:r>
                        <a:rPr dirty="0" sz="1550" spc="-20" b="1">
                          <a:latin typeface="Consolas"/>
                          <a:cs typeface="Consolas"/>
                        </a:rPr>
                        <a:t>53.73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164465">
                        <a:lnSpc>
                          <a:spcPts val="1800"/>
                        </a:lnSpc>
                      </a:pPr>
                      <a:r>
                        <a:rPr dirty="0" sz="1550" b="1">
                          <a:latin typeface="Consolas"/>
                          <a:cs typeface="Consolas"/>
                        </a:rPr>
                        <a:t>5:</a:t>
                      </a:r>
                      <a:r>
                        <a:rPr dirty="0" sz="1550" spc="30" b="1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550" spc="-50" b="1">
                          <a:latin typeface="Consolas"/>
                          <a:cs typeface="Consolas"/>
                        </a:rPr>
                        <a:t>5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6860">
                <a:tc>
                  <a:txBody>
                    <a:bodyPr/>
                    <a:lstStyle/>
                    <a:p>
                      <a:pPr marL="71755">
                        <a:lnSpc>
                          <a:spcPts val="1639"/>
                        </a:lnSpc>
                      </a:pPr>
                      <a:r>
                        <a:rPr dirty="0" sz="1550" spc="-25" b="1">
                          <a:latin typeface="Consolas"/>
                          <a:cs typeface="Consolas"/>
                        </a:rPr>
                        <a:t>##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9220">
                        <a:lnSpc>
                          <a:spcPts val="1639"/>
                        </a:lnSpc>
                        <a:tabLst>
                          <a:tab pos="879475" algn="l"/>
                        </a:tabLst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Max.</a:t>
                      </a:r>
                      <a:r>
                        <a:rPr dirty="0" sz="1550" b="1">
                          <a:latin typeface="Consolas"/>
                          <a:cs typeface="Consolas"/>
                        </a:rPr>
                        <a:t>	</a:t>
                      </a:r>
                      <a:r>
                        <a:rPr dirty="0" sz="1550" spc="-10" b="1">
                          <a:latin typeface="Consolas"/>
                          <a:cs typeface="Consolas"/>
                        </a:rPr>
                        <a:t>:79.00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 marL="1703705">
                        <a:lnSpc>
                          <a:spcPts val="1639"/>
                        </a:lnSpc>
                        <a:tabLst>
                          <a:tab pos="2473960" algn="l"/>
                        </a:tabLst>
                      </a:pPr>
                      <a:r>
                        <a:rPr dirty="0" sz="1550" spc="-20" b="1">
                          <a:latin typeface="Consolas"/>
                          <a:cs typeface="Consolas"/>
                        </a:rPr>
                        <a:t>Max.</a:t>
                      </a:r>
                      <a:r>
                        <a:rPr dirty="0" sz="1550" b="1">
                          <a:latin typeface="Consolas"/>
                          <a:cs typeface="Consolas"/>
                        </a:rPr>
                        <a:t>	</a:t>
                      </a:r>
                      <a:r>
                        <a:rPr dirty="0" sz="1550" spc="-10" b="1">
                          <a:latin typeface="Consolas"/>
                          <a:cs typeface="Consolas"/>
                        </a:rPr>
                        <a:t>:48600.00</a:t>
                      </a:r>
                      <a:endParaRPr sz="155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34259" y="3036717"/>
            <a:ext cx="3146425" cy="6934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350" spc="-484" b="1">
                <a:solidFill>
                  <a:srgbClr val="384446"/>
                </a:solidFill>
                <a:latin typeface="Malgun Gothic"/>
                <a:cs typeface="Malgun Gothic"/>
              </a:rPr>
              <a:t>여러</a:t>
            </a:r>
            <a:r>
              <a:rPr dirty="0" sz="4350" spc="-955" b="1">
                <a:solidFill>
                  <a:srgbClr val="384446"/>
                </a:solidFill>
                <a:latin typeface="Malgun Gothic"/>
                <a:cs typeface="Malgun Gothic"/>
              </a:rPr>
              <a:t> </a:t>
            </a:r>
            <a:r>
              <a:rPr dirty="0" sz="4350" spc="-459" b="1">
                <a:solidFill>
                  <a:srgbClr val="384446"/>
                </a:solidFill>
                <a:latin typeface="Malgun Gothic"/>
                <a:cs typeface="Malgun Gothic"/>
              </a:rPr>
              <a:t>단계</a:t>
            </a:r>
            <a:r>
              <a:rPr dirty="0" sz="4350" spc="-1000" b="1">
                <a:solidFill>
                  <a:srgbClr val="384446"/>
                </a:solidFill>
                <a:latin typeface="Malgun Gothic"/>
                <a:cs typeface="Malgun Gothic"/>
              </a:rPr>
              <a:t> </a:t>
            </a:r>
            <a:r>
              <a:rPr dirty="0" sz="4350" spc="-484" b="1">
                <a:solidFill>
                  <a:srgbClr val="384446"/>
                </a:solidFill>
                <a:latin typeface="Malgun Gothic"/>
                <a:cs typeface="Malgun Gothic"/>
              </a:rPr>
              <a:t>작업</a:t>
            </a:r>
            <a:endParaRPr sz="4350">
              <a:latin typeface="Malgun Gothic"/>
              <a:cs typeface="Malgun Gothic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95656" y="2252472"/>
            <a:ext cx="2529840" cy="547370"/>
          </a:xfrm>
          <a:custGeom>
            <a:avLst/>
            <a:gdLst/>
            <a:ahLst/>
            <a:cxnLst/>
            <a:rect l="l" t="t" r="r" b="b"/>
            <a:pathLst>
              <a:path w="2529840" h="547369">
                <a:moveTo>
                  <a:pt x="2257044" y="547115"/>
                </a:moveTo>
                <a:lnTo>
                  <a:pt x="272795" y="547115"/>
                </a:lnTo>
                <a:lnTo>
                  <a:pt x="223703" y="542727"/>
                </a:lnTo>
                <a:lnTo>
                  <a:pt x="177521" y="530073"/>
                </a:lnTo>
                <a:lnTo>
                  <a:pt x="135015" y="509919"/>
                </a:lnTo>
                <a:lnTo>
                  <a:pt x="96948" y="483028"/>
                </a:lnTo>
                <a:lnTo>
                  <a:pt x="64087" y="450167"/>
                </a:lnTo>
                <a:lnTo>
                  <a:pt x="37196" y="412100"/>
                </a:lnTo>
                <a:lnTo>
                  <a:pt x="17042" y="369594"/>
                </a:lnTo>
                <a:lnTo>
                  <a:pt x="4388" y="323412"/>
                </a:lnTo>
                <a:lnTo>
                  <a:pt x="0" y="274319"/>
                </a:lnTo>
                <a:lnTo>
                  <a:pt x="4388" y="225175"/>
                </a:lnTo>
                <a:lnTo>
                  <a:pt x="17042" y="178853"/>
                </a:lnTo>
                <a:lnTo>
                  <a:pt x="37196" y="136143"/>
                </a:lnTo>
                <a:lnTo>
                  <a:pt x="64087" y="97837"/>
                </a:lnTo>
                <a:lnTo>
                  <a:pt x="96948" y="64722"/>
                </a:lnTo>
                <a:lnTo>
                  <a:pt x="135015" y="37591"/>
                </a:lnTo>
                <a:lnTo>
                  <a:pt x="177521" y="17234"/>
                </a:lnTo>
                <a:lnTo>
                  <a:pt x="223703" y="4440"/>
                </a:lnTo>
                <a:lnTo>
                  <a:pt x="272795" y="0"/>
                </a:lnTo>
                <a:lnTo>
                  <a:pt x="2257044" y="0"/>
                </a:lnTo>
                <a:lnTo>
                  <a:pt x="2306136" y="4440"/>
                </a:lnTo>
                <a:lnTo>
                  <a:pt x="2352318" y="17234"/>
                </a:lnTo>
                <a:lnTo>
                  <a:pt x="2394825" y="37591"/>
                </a:lnTo>
                <a:lnTo>
                  <a:pt x="2432891" y="64722"/>
                </a:lnTo>
                <a:lnTo>
                  <a:pt x="2465752" y="97837"/>
                </a:lnTo>
                <a:lnTo>
                  <a:pt x="2492643" y="136143"/>
                </a:lnTo>
                <a:lnTo>
                  <a:pt x="2512798" y="178853"/>
                </a:lnTo>
                <a:lnTo>
                  <a:pt x="2525452" y="225175"/>
                </a:lnTo>
                <a:lnTo>
                  <a:pt x="2529840" y="274319"/>
                </a:lnTo>
                <a:lnTo>
                  <a:pt x="2525452" y="323412"/>
                </a:lnTo>
                <a:lnTo>
                  <a:pt x="2512798" y="369594"/>
                </a:lnTo>
                <a:lnTo>
                  <a:pt x="2492643" y="412100"/>
                </a:lnTo>
                <a:lnTo>
                  <a:pt x="2465752" y="450167"/>
                </a:lnTo>
                <a:lnTo>
                  <a:pt x="2432891" y="483028"/>
                </a:lnTo>
                <a:lnTo>
                  <a:pt x="2394825" y="509919"/>
                </a:lnTo>
                <a:lnTo>
                  <a:pt x="2352318" y="530073"/>
                </a:lnTo>
                <a:lnTo>
                  <a:pt x="2306136" y="542727"/>
                </a:lnTo>
                <a:lnTo>
                  <a:pt x="2257044" y="547115"/>
                </a:lnTo>
                <a:close/>
              </a:path>
            </a:pathLst>
          </a:custGeom>
          <a:solidFill>
            <a:srgbClr val="FFA1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9139" y="2321991"/>
            <a:ext cx="14554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dirty="0" sz="2100" spc="-434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54" b="1">
                <a:solidFill>
                  <a:srgbClr val="FFFFFF"/>
                </a:solidFill>
                <a:latin typeface="Malgun Gothic"/>
                <a:cs typeface="Malgun Gothic"/>
              </a:rPr>
              <a:t>데이터</a:t>
            </a:r>
            <a:r>
              <a:rPr dirty="0" sz="2100" spc="-45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04" b="1">
                <a:solidFill>
                  <a:srgbClr val="FFFFFF"/>
                </a:solidFill>
                <a:latin typeface="Malgun Gothic"/>
                <a:cs typeface="Malgun Gothic"/>
              </a:rPr>
              <a:t>분석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37031" y="2944367"/>
            <a:ext cx="4491355" cy="1029969"/>
            <a:chOff x="637031" y="2944367"/>
            <a:chExt cx="4491355" cy="1029969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312" y="3319272"/>
              <a:ext cx="28955" cy="1173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3685032"/>
              <a:ext cx="1523" cy="15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668" y="3477767"/>
              <a:ext cx="609599" cy="33680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40079" y="3099816"/>
              <a:ext cx="742315" cy="715010"/>
            </a:xfrm>
            <a:custGeom>
              <a:avLst/>
              <a:gdLst/>
              <a:ahLst/>
              <a:cxnLst/>
              <a:rect l="l" t="t" r="r" b="b"/>
              <a:pathLst>
                <a:path w="742315" h="715010">
                  <a:moveTo>
                    <a:pt x="0" y="356615"/>
                  </a:moveTo>
                  <a:lnTo>
                    <a:pt x="0" y="356615"/>
                  </a:lnTo>
                </a:path>
                <a:path w="742315" h="715010">
                  <a:moveTo>
                    <a:pt x="5926" y="296360"/>
                  </a:moveTo>
                  <a:lnTo>
                    <a:pt x="6120" y="295448"/>
                  </a:lnTo>
                </a:path>
                <a:path w="742315" h="715010">
                  <a:moveTo>
                    <a:pt x="8778" y="282955"/>
                  </a:moveTo>
                  <a:lnTo>
                    <a:pt x="9616" y="279017"/>
                  </a:lnTo>
                </a:path>
                <a:path w="742315" h="715010">
                  <a:moveTo>
                    <a:pt x="11480" y="270255"/>
                  </a:moveTo>
                  <a:lnTo>
                    <a:pt x="13112" y="262585"/>
                  </a:lnTo>
                </a:path>
                <a:path w="742315" h="715010">
                  <a:moveTo>
                    <a:pt x="16527" y="252869"/>
                  </a:moveTo>
                  <a:lnTo>
                    <a:pt x="22286" y="236936"/>
                  </a:lnTo>
                </a:path>
                <a:path w="742315" h="715010">
                  <a:moveTo>
                    <a:pt x="24014" y="232155"/>
                  </a:moveTo>
                  <a:lnTo>
                    <a:pt x="26849" y="224311"/>
                  </a:lnTo>
                </a:path>
                <a:path w="742315" h="715010">
                  <a:moveTo>
                    <a:pt x="30817" y="214754"/>
                  </a:moveTo>
                  <a:lnTo>
                    <a:pt x="46945" y="183847"/>
                  </a:lnTo>
                </a:path>
                <a:path w="742315" h="715010">
                  <a:moveTo>
                    <a:pt x="48245" y="181355"/>
                  </a:moveTo>
                  <a:lnTo>
                    <a:pt x="50630" y="176783"/>
                  </a:lnTo>
                  <a:lnTo>
                    <a:pt x="63751" y="158092"/>
                  </a:lnTo>
                </a:path>
                <a:path w="742315" h="715010">
                  <a:moveTo>
                    <a:pt x="65251" y="155955"/>
                  </a:moveTo>
                  <a:lnTo>
                    <a:pt x="72625" y="145451"/>
                  </a:lnTo>
                </a:path>
                <a:path w="742315" h="715010">
                  <a:moveTo>
                    <a:pt x="74166" y="143255"/>
                  </a:moveTo>
                  <a:lnTo>
                    <a:pt x="77258" y="138850"/>
                  </a:lnTo>
                  <a:lnTo>
                    <a:pt x="108585" y="104584"/>
                  </a:lnTo>
                  <a:lnTo>
                    <a:pt x="134105" y="82945"/>
                  </a:lnTo>
                </a:path>
                <a:path w="742315" h="715010">
                  <a:moveTo>
                    <a:pt x="137866" y="79755"/>
                  </a:moveTo>
                  <a:lnTo>
                    <a:pt x="144166" y="74414"/>
                  </a:lnTo>
                  <a:lnTo>
                    <a:pt x="152139" y="69222"/>
                  </a:lnTo>
                </a:path>
                <a:path w="742315" h="715010">
                  <a:moveTo>
                    <a:pt x="155468" y="67055"/>
                  </a:moveTo>
                  <a:lnTo>
                    <a:pt x="183557" y="48767"/>
                  </a:lnTo>
                  <a:lnTo>
                    <a:pt x="219916" y="31171"/>
                  </a:lnTo>
                </a:path>
                <a:path w="742315" h="715010">
                  <a:moveTo>
                    <a:pt x="224493" y="28955"/>
                  </a:moveTo>
                  <a:lnTo>
                    <a:pt x="226314" y="28074"/>
                  </a:lnTo>
                  <a:lnTo>
                    <a:pt x="255287" y="18362"/>
                  </a:lnTo>
                </a:path>
                <a:path w="742315" h="715010">
                  <a:moveTo>
                    <a:pt x="261573" y="16255"/>
                  </a:moveTo>
                  <a:lnTo>
                    <a:pt x="271991" y="12763"/>
                  </a:lnTo>
                  <a:lnTo>
                    <a:pt x="311387" y="4990"/>
                  </a:lnTo>
                </a:path>
                <a:path w="742315" h="715010">
                  <a:moveTo>
                    <a:pt x="318658" y="3555"/>
                  </a:moveTo>
                  <a:lnTo>
                    <a:pt x="320145" y="3262"/>
                  </a:lnTo>
                  <a:lnTo>
                    <a:pt x="370332" y="0"/>
                  </a:lnTo>
                  <a:lnTo>
                    <a:pt x="420868" y="3262"/>
                  </a:lnTo>
                  <a:lnTo>
                    <a:pt x="422364" y="3555"/>
                  </a:lnTo>
                </a:path>
                <a:path w="742315" h="715010">
                  <a:moveTo>
                    <a:pt x="370334" y="714755"/>
                  </a:moveTo>
                  <a:lnTo>
                    <a:pt x="370332" y="714755"/>
                  </a:lnTo>
                  <a:lnTo>
                    <a:pt x="370329" y="714755"/>
                  </a:lnTo>
                </a:path>
                <a:path w="742315" h="715010">
                  <a:moveTo>
                    <a:pt x="272900" y="702164"/>
                  </a:moveTo>
                  <a:lnTo>
                    <a:pt x="272348" y="702055"/>
                  </a:lnTo>
                </a:path>
                <a:path w="742315" h="715010">
                  <a:moveTo>
                    <a:pt x="235592" y="689770"/>
                  </a:moveTo>
                  <a:lnTo>
                    <a:pt x="234355" y="689355"/>
                  </a:lnTo>
                </a:path>
                <a:path w="742315" h="715010">
                  <a:moveTo>
                    <a:pt x="161584" y="651596"/>
                  </a:moveTo>
                  <a:lnTo>
                    <a:pt x="161063" y="651255"/>
                  </a:lnTo>
                </a:path>
                <a:path w="742315" h="715010">
                  <a:moveTo>
                    <a:pt x="143527" y="639689"/>
                  </a:moveTo>
                  <a:lnTo>
                    <a:pt x="142195" y="638555"/>
                  </a:lnTo>
                </a:path>
                <a:path w="742315" h="715010">
                  <a:moveTo>
                    <a:pt x="68580" y="563191"/>
                  </a:moveTo>
                  <a:lnTo>
                    <a:pt x="67995" y="562355"/>
                  </a:lnTo>
                </a:path>
                <a:path w="742315" h="715010">
                  <a:moveTo>
                    <a:pt x="44196" y="525131"/>
                  </a:moveTo>
                  <a:lnTo>
                    <a:pt x="43740" y="524255"/>
                  </a:lnTo>
                </a:path>
                <a:path w="742315" h="715010">
                  <a:moveTo>
                    <a:pt x="25908" y="487148"/>
                  </a:moveTo>
                  <a:lnTo>
                    <a:pt x="25551" y="486155"/>
                  </a:lnTo>
                </a:path>
                <a:path w="742315" h="715010">
                  <a:moveTo>
                    <a:pt x="16764" y="461711"/>
                  </a:moveTo>
                  <a:lnTo>
                    <a:pt x="16420" y="460755"/>
                  </a:lnTo>
                </a:path>
                <a:path w="742315" h="715010">
                  <a:moveTo>
                    <a:pt x="4572" y="410888"/>
                  </a:moveTo>
                  <a:lnTo>
                    <a:pt x="4374" y="409955"/>
                  </a:lnTo>
                </a:path>
                <a:path w="742315" h="715010">
                  <a:moveTo>
                    <a:pt x="3048" y="400415"/>
                  </a:moveTo>
                  <a:lnTo>
                    <a:pt x="2828" y="397255"/>
                  </a:lnTo>
                </a:path>
                <a:path w="742315" h="715010">
                  <a:moveTo>
                    <a:pt x="0" y="356616"/>
                  </a:moveTo>
                  <a:lnTo>
                    <a:pt x="0" y="356615"/>
                  </a:lnTo>
                </a:path>
                <a:path w="742315" h="715010">
                  <a:moveTo>
                    <a:pt x="430755" y="5201"/>
                  </a:moveTo>
                  <a:lnTo>
                    <a:pt x="469314" y="12763"/>
                  </a:lnTo>
                  <a:lnTo>
                    <a:pt x="479787" y="16255"/>
                  </a:lnTo>
                </a:path>
                <a:path w="742315" h="715010">
                  <a:moveTo>
                    <a:pt x="486175" y="18386"/>
                  </a:moveTo>
                  <a:lnTo>
                    <a:pt x="515231" y="28074"/>
                  </a:lnTo>
                  <a:lnTo>
                    <a:pt x="517059" y="28955"/>
                  </a:lnTo>
                </a:path>
                <a:path w="742315" h="715010">
                  <a:moveTo>
                    <a:pt x="523411" y="32016"/>
                  </a:moveTo>
                  <a:lnTo>
                    <a:pt x="558179" y="48767"/>
                  </a:lnTo>
                  <a:lnTo>
                    <a:pt x="566794" y="54355"/>
                  </a:lnTo>
                </a:path>
                <a:path w="742315" h="715010">
                  <a:moveTo>
                    <a:pt x="568591" y="55521"/>
                  </a:moveTo>
                  <a:lnTo>
                    <a:pt x="586374" y="67055"/>
                  </a:lnTo>
                </a:path>
                <a:path w="742315" h="715010">
                  <a:moveTo>
                    <a:pt x="590076" y="69456"/>
                  </a:moveTo>
                  <a:lnTo>
                    <a:pt x="597719" y="74414"/>
                  </a:lnTo>
                  <a:lnTo>
                    <a:pt x="604038" y="79755"/>
                  </a:lnTo>
                </a:path>
                <a:path w="742315" h="715010">
                  <a:moveTo>
                    <a:pt x="605279" y="80804"/>
                  </a:moveTo>
                  <a:lnTo>
                    <a:pt x="633412" y="104584"/>
                  </a:lnTo>
                  <a:lnTo>
                    <a:pt x="664819" y="138850"/>
                  </a:lnTo>
                  <a:lnTo>
                    <a:pt x="685783" y="168655"/>
                  </a:lnTo>
                </a:path>
                <a:path w="742315" h="715010">
                  <a:moveTo>
                    <a:pt x="685800" y="168679"/>
                  </a:moveTo>
                  <a:lnTo>
                    <a:pt x="691500" y="176783"/>
                  </a:lnTo>
                  <a:lnTo>
                    <a:pt x="693890" y="181355"/>
                  </a:lnTo>
                </a:path>
                <a:path w="742315" h="715010">
                  <a:moveTo>
                    <a:pt x="694944" y="183372"/>
                  </a:moveTo>
                  <a:lnTo>
                    <a:pt x="700527" y="194055"/>
                  </a:lnTo>
                </a:path>
                <a:path w="742315" h="715010">
                  <a:moveTo>
                    <a:pt x="701040" y="195036"/>
                  </a:moveTo>
                  <a:lnTo>
                    <a:pt x="713017" y="217955"/>
                  </a:lnTo>
                  <a:lnTo>
                    <a:pt x="718155" y="232155"/>
                  </a:lnTo>
                </a:path>
                <a:path w="742315" h="715010">
                  <a:moveTo>
                    <a:pt x="719327" y="235396"/>
                  </a:moveTo>
                  <a:lnTo>
                    <a:pt x="722750" y="244855"/>
                  </a:lnTo>
                </a:path>
                <a:path w="742315" h="715010">
                  <a:moveTo>
                    <a:pt x="723900" y="248033"/>
                  </a:moveTo>
                  <a:lnTo>
                    <a:pt x="728930" y="261937"/>
                  </a:lnTo>
                  <a:lnTo>
                    <a:pt x="730701" y="270255"/>
                  </a:lnTo>
                </a:path>
                <a:path w="742315" h="715010">
                  <a:moveTo>
                    <a:pt x="731520" y="274101"/>
                  </a:moveTo>
                  <a:lnTo>
                    <a:pt x="733405" y="282955"/>
                  </a:lnTo>
                </a:path>
                <a:path w="742315" h="715010">
                  <a:moveTo>
                    <a:pt x="734568" y="288419"/>
                  </a:moveTo>
                  <a:lnTo>
                    <a:pt x="738800" y="308300"/>
                  </a:lnTo>
                  <a:lnTo>
                    <a:pt x="738804" y="308355"/>
                  </a:lnTo>
                </a:path>
                <a:path w="742315" h="715010">
                  <a:moveTo>
                    <a:pt x="739140" y="313143"/>
                  </a:moveTo>
                  <a:lnTo>
                    <a:pt x="739694" y="321055"/>
                  </a:lnTo>
                </a:path>
                <a:path w="742315" h="715010">
                  <a:moveTo>
                    <a:pt x="740664" y="334880"/>
                  </a:moveTo>
                  <a:lnTo>
                    <a:pt x="741475" y="346455"/>
                  </a:lnTo>
                </a:path>
                <a:path w="742315" h="715010">
                  <a:moveTo>
                    <a:pt x="741929" y="352925"/>
                  </a:moveTo>
                  <a:lnTo>
                    <a:pt x="742187" y="356615"/>
                  </a:lnTo>
                  <a:lnTo>
                    <a:pt x="741232" y="370340"/>
                  </a:lnTo>
                </a:path>
                <a:path w="742315" h="715010">
                  <a:moveTo>
                    <a:pt x="739661" y="392908"/>
                  </a:moveTo>
                  <a:lnTo>
                    <a:pt x="738800" y="405281"/>
                  </a:lnTo>
                  <a:lnTo>
                    <a:pt x="737359" y="412092"/>
                  </a:lnTo>
                </a:path>
                <a:path w="742315" h="715010">
                  <a:moveTo>
                    <a:pt x="674100" y="562355"/>
                  </a:moveTo>
                  <a:lnTo>
                    <a:pt x="673506" y="563204"/>
                  </a:lnTo>
                </a:path>
                <a:path w="742315" h="715010">
                  <a:moveTo>
                    <a:pt x="599696" y="638555"/>
                  </a:moveTo>
                  <a:lnTo>
                    <a:pt x="598736" y="639369"/>
                  </a:lnTo>
                </a:path>
                <a:path w="742315" h="715010">
                  <a:moveTo>
                    <a:pt x="580758" y="651255"/>
                  </a:moveTo>
                  <a:lnTo>
                    <a:pt x="580634" y="651336"/>
                  </a:lnTo>
                </a:path>
              </a:pathLst>
            </a:custGeom>
            <a:ln w="6096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9" y="3102102"/>
              <a:ext cx="742187" cy="71247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40079" y="3099816"/>
              <a:ext cx="742315" cy="715010"/>
            </a:xfrm>
            <a:custGeom>
              <a:avLst/>
              <a:gdLst/>
              <a:ahLst/>
              <a:cxnLst/>
              <a:rect l="l" t="t" r="r" b="b"/>
              <a:pathLst>
                <a:path w="742315" h="715010">
                  <a:moveTo>
                    <a:pt x="0" y="356615"/>
                  </a:moveTo>
                  <a:lnTo>
                    <a:pt x="3386" y="308300"/>
                  </a:lnTo>
                  <a:lnTo>
                    <a:pt x="13250" y="261937"/>
                  </a:lnTo>
                  <a:lnTo>
                    <a:pt x="29146" y="217955"/>
                  </a:lnTo>
                  <a:lnTo>
                    <a:pt x="50630" y="176783"/>
                  </a:lnTo>
                  <a:lnTo>
                    <a:pt x="77258" y="138850"/>
                  </a:lnTo>
                  <a:lnTo>
                    <a:pt x="108585" y="104584"/>
                  </a:lnTo>
                  <a:lnTo>
                    <a:pt x="144166" y="74414"/>
                  </a:lnTo>
                  <a:lnTo>
                    <a:pt x="183557" y="48767"/>
                  </a:lnTo>
                  <a:lnTo>
                    <a:pt x="226314" y="28074"/>
                  </a:lnTo>
                  <a:lnTo>
                    <a:pt x="271991" y="12763"/>
                  </a:lnTo>
                  <a:lnTo>
                    <a:pt x="320145" y="3262"/>
                  </a:lnTo>
                  <a:lnTo>
                    <a:pt x="370332" y="0"/>
                  </a:lnTo>
                  <a:lnTo>
                    <a:pt x="420868" y="3262"/>
                  </a:lnTo>
                  <a:lnTo>
                    <a:pt x="469314" y="12763"/>
                  </a:lnTo>
                  <a:lnTo>
                    <a:pt x="515231" y="28074"/>
                  </a:lnTo>
                  <a:lnTo>
                    <a:pt x="558179" y="48767"/>
                  </a:lnTo>
                  <a:lnTo>
                    <a:pt x="597719" y="74414"/>
                  </a:lnTo>
                  <a:lnTo>
                    <a:pt x="633412" y="104584"/>
                  </a:lnTo>
                  <a:lnTo>
                    <a:pt x="664819" y="138850"/>
                  </a:lnTo>
                  <a:lnTo>
                    <a:pt x="691500" y="176783"/>
                  </a:lnTo>
                  <a:lnTo>
                    <a:pt x="713017" y="217955"/>
                  </a:lnTo>
                  <a:lnTo>
                    <a:pt x="728930" y="261937"/>
                  </a:lnTo>
                  <a:lnTo>
                    <a:pt x="738800" y="308300"/>
                  </a:lnTo>
                  <a:lnTo>
                    <a:pt x="742187" y="356615"/>
                  </a:lnTo>
                  <a:lnTo>
                    <a:pt x="738800" y="405281"/>
                  </a:lnTo>
                  <a:lnTo>
                    <a:pt x="728930" y="451936"/>
                  </a:lnTo>
                  <a:lnTo>
                    <a:pt x="713017" y="496157"/>
                  </a:lnTo>
                  <a:lnTo>
                    <a:pt x="691500" y="537520"/>
                  </a:lnTo>
                  <a:lnTo>
                    <a:pt x="664819" y="575602"/>
                  </a:lnTo>
                  <a:lnTo>
                    <a:pt x="633412" y="609980"/>
                  </a:lnTo>
                  <a:lnTo>
                    <a:pt x="597719" y="640231"/>
                  </a:lnTo>
                  <a:lnTo>
                    <a:pt x="558179" y="665931"/>
                  </a:lnTo>
                  <a:lnTo>
                    <a:pt x="515231" y="686657"/>
                  </a:lnTo>
                  <a:lnTo>
                    <a:pt x="469314" y="701985"/>
                  </a:lnTo>
                  <a:lnTo>
                    <a:pt x="420868" y="711492"/>
                  </a:lnTo>
                  <a:lnTo>
                    <a:pt x="370332" y="714755"/>
                  </a:lnTo>
                  <a:lnTo>
                    <a:pt x="320145" y="711492"/>
                  </a:lnTo>
                  <a:lnTo>
                    <a:pt x="271991" y="701985"/>
                  </a:lnTo>
                  <a:lnTo>
                    <a:pt x="226314" y="686657"/>
                  </a:lnTo>
                  <a:lnTo>
                    <a:pt x="183557" y="665931"/>
                  </a:lnTo>
                  <a:lnTo>
                    <a:pt x="144166" y="640231"/>
                  </a:lnTo>
                  <a:lnTo>
                    <a:pt x="108585" y="609980"/>
                  </a:lnTo>
                  <a:lnTo>
                    <a:pt x="77258" y="575602"/>
                  </a:lnTo>
                  <a:lnTo>
                    <a:pt x="50630" y="537520"/>
                  </a:lnTo>
                  <a:lnTo>
                    <a:pt x="29146" y="496157"/>
                  </a:lnTo>
                  <a:lnTo>
                    <a:pt x="13250" y="451936"/>
                  </a:lnTo>
                  <a:lnTo>
                    <a:pt x="3386" y="405281"/>
                  </a:lnTo>
                  <a:lnTo>
                    <a:pt x="0" y="356615"/>
                  </a:lnTo>
                </a:path>
              </a:pathLst>
            </a:custGeom>
            <a:ln w="6096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01697" y="3255233"/>
              <a:ext cx="234315" cy="394970"/>
            </a:xfrm>
            <a:custGeom>
              <a:avLst/>
              <a:gdLst/>
              <a:ahLst/>
              <a:cxnLst/>
              <a:rect l="l" t="t" r="r" b="b"/>
              <a:pathLst>
                <a:path w="234315" h="394970">
                  <a:moveTo>
                    <a:pt x="229549" y="394944"/>
                  </a:moveTo>
                  <a:lnTo>
                    <a:pt x="5748" y="394944"/>
                  </a:lnTo>
                  <a:lnTo>
                    <a:pt x="4357" y="394295"/>
                  </a:lnTo>
                  <a:lnTo>
                    <a:pt x="1761" y="391699"/>
                  </a:lnTo>
                  <a:lnTo>
                    <a:pt x="1112" y="390123"/>
                  </a:lnTo>
                  <a:lnTo>
                    <a:pt x="1112" y="356933"/>
                  </a:lnTo>
                  <a:lnTo>
                    <a:pt x="1761" y="355172"/>
                  </a:lnTo>
                  <a:lnTo>
                    <a:pt x="7231" y="348218"/>
                  </a:lnTo>
                  <a:lnTo>
                    <a:pt x="90670" y="238635"/>
                  </a:lnTo>
                  <a:lnTo>
                    <a:pt x="117092" y="202478"/>
                  </a:lnTo>
                  <a:lnTo>
                    <a:pt x="144453" y="156656"/>
                  </a:lnTo>
                  <a:lnTo>
                    <a:pt x="153527" y="111808"/>
                  </a:lnTo>
                  <a:lnTo>
                    <a:pt x="153527" y="103649"/>
                  </a:lnTo>
                  <a:lnTo>
                    <a:pt x="131648" y="64897"/>
                  </a:lnTo>
                  <a:lnTo>
                    <a:pt x="97345" y="53400"/>
                  </a:lnTo>
                  <a:lnTo>
                    <a:pt x="87645" y="54096"/>
                  </a:lnTo>
                  <a:lnTo>
                    <a:pt x="49750" y="70366"/>
                  </a:lnTo>
                  <a:lnTo>
                    <a:pt x="25031" y="91226"/>
                  </a:lnTo>
                  <a:lnTo>
                    <a:pt x="22806" y="93080"/>
                  </a:lnTo>
                  <a:lnTo>
                    <a:pt x="20674" y="93173"/>
                  </a:lnTo>
                  <a:lnTo>
                    <a:pt x="16595" y="89836"/>
                  </a:lnTo>
                  <a:lnTo>
                    <a:pt x="15204" y="87703"/>
                  </a:lnTo>
                  <a:lnTo>
                    <a:pt x="14462" y="85107"/>
                  </a:lnTo>
                  <a:lnTo>
                    <a:pt x="1112" y="47838"/>
                  </a:lnTo>
                  <a:lnTo>
                    <a:pt x="0" y="43388"/>
                  </a:lnTo>
                  <a:lnTo>
                    <a:pt x="1668" y="39494"/>
                  </a:lnTo>
                  <a:lnTo>
                    <a:pt x="6118" y="36156"/>
                  </a:lnTo>
                  <a:lnTo>
                    <a:pt x="10939" y="32077"/>
                  </a:lnTo>
                  <a:lnTo>
                    <a:pt x="54548" y="7822"/>
                  </a:lnTo>
                  <a:lnTo>
                    <a:pt x="100126" y="0"/>
                  </a:lnTo>
                  <a:lnTo>
                    <a:pt x="127800" y="1807"/>
                  </a:lnTo>
                  <a:lnTo>
                    <a:pt x="173970" y="16270"/>
                  </a:lnTo>
                  <a:lnTo>
                    <a:pt x="207797" y="44605"/>
                  </a:lnTo>
                  <a:lnTo>
                    <a:pt x="225320" y="81596"/>
                  </a:lnTo>
                  <a:lnTo>
                    <a:pt x="227510" y="102908"/>
                  </a:lnTo>
                  <a:lnTo>
                    <a:pt x="227319" y="110417"/>
                  </a:lnTo>
                  <a:lnTo>
                    <a:pt x="220070" y="148521"/>
                  </a:lnTo>
                  <a:lnTo>
                    <a:pt x="203313" y="184087"/>
                  </a:lnTo>
                  <a:lnTo>
                    <a:pt x="173831" y="228309"/>
                  </a:lnTo>
                  <a:lnTo>
                    <a:pt x="82882" y="340431"/>
                  </a:lnTo>
                  <a:lnTo>
                    <a:pt x="229549" y="340431"/>
                  </a:lnTo>
                  <a:lnTo>
                    <a:pt x="230940" y="341080"/>
                  </a:lnTo>
                  <a:lnTo>
                    <a:pt x="233536" y="343675"/>
                  </a:lnTo>
                  <a:lnTo>
                    <a:pt x="234185" y="345252"/>
                  </a:lnTo>
                  <a:lnTo>
                    <a:pt x="234185" y="390123"/>
                  </a:lnTo>
                  <a:lnTo>
                    <a:pt x="233536" y="391699"/>
                  </a:lnTo>
                  <a:lnTo>
                    <a:pt x="230940" y="394295"/>
                  </a:lnTo>
                  <a:lnTo>
                    <a:pt x="229549" y="3949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33043" y="2952749"/>
              <a:ext cx="4394200" cy="0"/>
            </a:xfrm>
            <a:custGeom>
              <a:avLst/>
              <a:gdLst/>
              <a:ahLst/>
              <a:cxnLst/>
              <a:rect l="l" t="t" r="r" b="b"/>
              <a:pathLst>
                <a:path w="4394200" h="0">
                  <a:moveTo>
                    <a:pt x="0" y="0"/>
                  </a:moveTo>
                  <a:lnTo>
                    <a:pt x="4393692" y="0"/>
                  </a:lnTo>
                </a:path>
              </a:pathLst>
            </a:custGeom>
            <a:ln w="16764">
              <a:solidFill>
                <a:srgbClr val="00AFE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65047" y="3965448"/>
              <a:ext cx="4363720" cy="0"/>
            </a:xfrm>
            <a:custGeom>
              <a:avLst/>
              <a:gdLst/>
              <a:ahLst/>
              <a:cxnLst/>
              <a:rect l="l" t="t" r="r" b="b"/>
              <a:pathLst>
                <a:path w="4363720" h="0">
                  <a:moveTo>
                    <a:pt x="0" y="0"/>
                  </a:moveTo>
                  <a:lnTo>
                    <a:pt x="4363212" y="0"/>
                  </a:lnTo>
                </a:path>
              </a:pathLst>
            </a:custGeom>
            <a:ln w="16764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3294379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280">
                <a:solidFill>
                  <a:srgbClr val="000000"/>
                </a:solidFill>
              </a:rPr>
              <a:t>여러</a:t>
            </a:r>
            <a:r>
              <a:rPr dirty="0" sz="2600" spc="-490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단계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작업</a:t>
            </a:r>
            <a:r>
              <a:rPr dirty="0" sz="2600" spc="-509">
                <a:solidFill>
                  <a:srgbClr val="000000"/>
                </a:solidFill>
              </a:rPr>
              <a:t> </a:t>
            </a:r>
            <a:r>
              <a:rPr dirty="0" sz="2600" spc="430">
                <a:solidFill>
                  <a:srgbClr val="000000"/>
                </a:solidFill>
              </a:rPr>
              <a:t>-</a:t>
            </a:r>
            <a:r>
              <a:rPr dirty="0" sz="2600" spc="-635">
                <a:solidFill>
                  <a:srgbClr val="000000"/>
                </a:solidFill>
              </a:rPr>
              <a:t> </a:t>
            </a:r>
            <a:r>
              <a:rPr dirty="0" sz="2600" spc="165">
                <a:solidFill>
                  <a:srgbClr val="000000"/>
                </a:solidFill>
              </a:rPr>
              <a:t>base</a:t>
            </a:r>
            <a:r>
              <a:rPr dirty="0" sz="2600" spc="-530">
                <a:solidFill>
                  <a:srgbClr val="000000"/>
                </a:solidFill>
              </a:rPr>
              <a:t> </a:t>
            </a:r>
            <a:r>
              <a:rPr dirty="0" sz="2600" spc="120">
                <a:solidFill>
                  <a:srgbClr val="000000"/>
                </a:solidFill>
              </a:rPr>
              <a:t>R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8595360" cy="4551045"/>
            <a:chOff x="173736" y="1159763"/>
            <a:chExt cx="8595360" cy="4551045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98119" y="2121408"/>
              <a:ext cx="8571230" cy="3589020"/>
            </a:xfrm>
            <a:custGeom>
              <a:avLst/>
              <a:gdLst/>
              <a:ahLst/>
              <a:cxnLst/>
              <a:rect l="l" t="t" r="r" b="b"/>
              <a:pathLst>
                <a:path w="8571230" h="3589020">
                  <a:moveTo>
                    <a:pt x="8570976" y="3589020"/>
                  </a:moveTo>
                  <a:lnTo>
                    <a:pt x="0" y="3589020"/>
                  </a:lnTo>
                  <a:lnTo>
                    <a:pt x="0" y="0"/>
                  </a:lnTo>
                  <a:lnTo>
                    <a:pt x="8570976" y="0"/>
                  </a:lnTo>
                  <a:lnTo>
                    <a:pt x="8570976" y="358902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66190" y="2139220"/>
            <a:ext cx="7982584" cy="3498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044315">
              <a:lnSpc>
                <a:spcPct val="100000"/>
              </a:lnSpc>
              <a:spcBef>
                <a:spcPts val="100"/>
              </a:spcBef>
            </a:pPr>
            <a:r>
              <a:rPr dirty="0" sz="1750" spc="-10" b="1">
                <a:latin typeface="Consolas"/>
                <a:cs typeface="Consolas"/>
              </a:rPr>
              <a:t>dat.base1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spc="-20" b="1">
                <a:latin typeface="Consolas"/>
                <a:cs typeface="Consolas"/>
              </a:rPr>
              <a:t>dat1 </a:t>
            </a:r>
            <a:r>
              <a:rPr dirty="0" sz="1750" b="1">
                <a:latin typeface="Consolas"/>
                <a:cs typeface="Consolas"/>
              </a:rPr>
              <a:t>colnames(dat.base1)[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4</a:t>
            </a:r>
            <a:r>
              <a:rPr dirty="0" sz="1750" b="1">
                <a:latin typeface="Consolas"/>
                <a:cs typeface="Consolas"/>
              </a:rPr>
              <a:t>]</a:t>
            </a:r>
            <a:r>
              <a:rPr dirty="0" sz="17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spc="-20" b="1">
                <a:solidFill>
                  <a:srgbClr val="4D9A05"/>
                </a:solidFill>
                <a:latin typeface="Consolas"/>
                <a:cs typeface="Consolas"/>
              </a:rPr>
              <a:t>"TX" </a:t>
            </a:r>
            <a:r>
              <a:rPr dirty="0" sz="1750" b="1">
                <a:latin typeface="Consolas"/>
                <a:cs typeface="Consolas"/>
              </a:rPr>
              <a:t>colnames(dat.base1)[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5</a:t>
            </a:r>
            <a:r>
              <a:rPr dirty="0" sz="1750" b="1">
                <a:latin typeface="Consolas"/>
                <a:cs typeface="Consolas"/>
              </a:rPr>
              <a:t>]</a:t>
            </a:r>
            <a:r>
              <a:rPr dirty="0" sz="17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spc="-10" b="1">
                <a:solidFill>
                  <a:srgbClr val="4D9A05"/>
                </a:solidFill>
                <a:latin typeface="Consolas"/>
                <a:cs typeface="Consolas"/>
              </a:rPr>
              <a:t>"CA19.9"</a:t>
            </a:r>
            <a:endParaRPr sz="1750">
              <a:latin typeface="Consolas"/>
              <a:cs typeface="Consolas"/>
            </a:endParaRPr>
          </a:p>
          <a:p>
            <a:pPr marL="12700" marR="127635">
              <a:lnSpc>
                <a:spcPct val="100000"/>
              </a:lnSpc>
              <a:spcBef>
                <a:spcPts val="10"/>
              </a:spcBef>
            </a:pPr>
            <a:r>
              <a:rPr dirty="0" sz="1750" spc="-10" b="1">
                <a:latin typeface="Consolas"/>
                <a:cs typeface="Consolas"/>
              </a:rPr>
              <a:t>dat.base2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b="1">
                <a:latin typeface="Consolas"/>
                <a:cs typeface="Consolas"/>
              </a:rPr>
              <a:t>dat.base1[,</a:t>
            </a:r>
            <a:r>
              <a:rPr dirty="0" sz="1750" spc="-10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c(</a:t>
            </a:r>
            <a:r>
              <a:rPr dirty="0" sz="1750" b="1">
                <a:solidFill>
                  <a:srgbClr val="4D9A05"/>
                </a:solidFill>
                <a:latin typeface="Consolas"/>
                <a:cs typeface="Consolas"/>
              </a:rPr>
              <a:t>"age"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10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4D9A05"/>
                </a:solidFill>
                <a:latin typeface="Consolas"/>
                <a:cs typeface="Consolas"/>
              </a:rPr>
              <a:t>"sex"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15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4D9A05"/>
                </a:solidFill>
                <a:latin typeface="Consolas"/>
                <a:cs typeface="Consolas"/>
              </a:rPr>
              <a:t>"TX"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25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4D9A05"/>
                </a:solidFill>
                <a:latin typeface="Consolas"/>
                <a:cs typeface="Consolas"/>
              </a:rPr>
              <a:t>"CA19.9"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30" b="1">
                <a:latin typeface="Consolas"/>
                <a:cs typeface="Consolas"/>
              </a:rPr>
              <a:t> </a:t>
            </a:r>
            <a:r>
              <a:rPr dirty="0" sz="1750" spc="-10" b="1">
                <a:solidFill>
                  <a:srgbClr val="4D9A05"/>
                </a:solidFill>
                <a:latin typeface="Consolas"/>
                <a:cs typeface="Consolas"/>
              </a:rPr>
              <a:t>"Stage"</a:t>
            </a:r>
            <a:r>
              <a:rPr dirty="0" sz="1750" spc="-10" b="1">
                <a:latin typeface="Consolas"/>
                <a:cs typeface="Consolas"/>
              </a:rPr>
              <a:t>)] dat.base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b="1">
                <a:latin typeface="Consolas"/>
                <a:cs typeface="Consolas"/>
              </a:rPr>
              <a:t>dat.base2[dat.base2$age&gt;=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40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80" b="1">
                <a:latin typeface="Consolas"/>
                <a:cs typeface="Consolas"/>
              </a:rPr>
              <a:t> </a:t>
            </a:r>
            <a:r>
              <a:rPr dirty="0" sz="1750" spc="-50" b="1">
                <a:latin typeface="Consolas"/>
                <a:cs typeface="Consolas"/>
              </a:rPr>
              <a:t>] </a:t>
            </a:r>
            <a:r>
              <a:rPr dirty="0" sz="1750" spc="-10" b="1">
                <a:latin typeface="Consolas"/>
                <a:cs typeface="Consolas"/>
              </a:rPr>
              <a:t>dat.base$CA19</a:t>
            </a:r>
            <a:r>
              <a:rPr dirty="0" sz="1750" spc="-1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750" spc="-10" b="1">
                <a:latin typeface="Consolas"/>
                <a:cs typeface="Consolas"/>
              </a:rPr>
              <a:t>[dat.base$CA19</a:t>
            </a:r>
            <a:r>
              <a:rPr dirty="0" sz="1750" spc="-1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750" spc="-10" b="1">
                <a:latin typeface="Consolas"/>
                <a:cs typeface="Consolas"/>
              </a:rPr>
              <a:t>==</a:t>
            </a:r>
            <a:r>
              <a:rPr dirty="0" sz="1750" spc="-10" b="1">
                <a:solidFill>
                  <a:srgbClr val="4D9A05"/>
                </a:solidFill>
                <a:latin typeface="Consolas"/>
                <a:cs typeface="Consolas"/>
              </a:rPr>
              <a:t>"&lt;1.0"</a:t>
            </a:r>
            <a:r>
              <a:rPr dirty="0" sz="1750" spc="-10" b="1">
                <a:latin typeface="Consolas"/>
                <a:cs typeface="Consolas"/>
              </a:rPr>
              <a:t>]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spc="-25" b="1">
                <a:solidFill>
                  <a:srgbClr val="4D9A05"/>
                </a:solidFill>
                <a:latin typeface="Consolas"/>
                <a:cs typeface="Consolas"/>
              </a:rPr>
              <a:t>"1"</a:t>
            </a:r>
            <a:endParaRPr sz="17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750" spc="-10" b="1">
                <a:latin typeface="Consolas"/>
                <a:cs typeface="Consolas"/>
              </a:rPr>
              <a:t>dat.base$age50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b="1">
                <a:latin typeface="Consolas"/>
                <a:cs typeface="Consolas"/>
              </a:rPr>
              <a:t>ifelse(dat.base$age&gt;=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50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65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1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65" b="1">
                <a:latin typeface="Consolas"/>
                <a:cs typeface="Consolas"/>
              </a:rPr>
              <a:t> </a:t>
            </a:r>
            <a:r>
              <a:rPr dirty="0" sz="1750" spc="-25" b="1">
                <a:solidFill>
                  <a:srgbClr val="0000CF"/>
                </a:solidFill>
                <a:latin typeface="Consolas"/>
                <a:cs typeface="Consolas"/>
              </a:rPr>
              <a:t>0</a:t>
            </a:r>
            <a:r>
              <a:rPr dirty="0" sz="1750" spc="-25" b="1">
                <a:latin typeface="Consolas"/>
                <a:cs typeface="Consolas"/>
              </a:rPr>
              <a:t>)</a:t>
            </a:r>
            <a:endParaRPr sz="17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1750" b="1">
                <a:latin typeface="Consolas"/>
                <a:cs typeface="Consolas"/>
              </a:rPr>
              <a:t>dat.base$age.grp</a:t>
            </a:r>
            <a:r>
              <a:rPr dirty="0" sz="17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b="1">
                <a:latin typeface="Consolas"/>
                <a:cs typeface="Consolas"/>
              </a:rPr>
              <a:t>cut(dat.base$age,</a:t>
            </a:r>
            <a:r>
              <a:rPr dirty="0" sz="1750" spc="-10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breaks=</a:t>
            </a:r>
            <a:r>
              <a:rPr dirty="0" sz="1750" b="1">
                <a:latin typeface="Consolas"/>
                <a:cs typeface="Consolas"/>
              </a:rPr>
              <a:t>c(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0</a:t>
            </a:r>
            <a:r>
              <a:rPr dirty="0" sz="1750" b="1">
                <a:latin typeface="Consolas"/>
                <a:cs typeface="Consolas"/>
              </a:rPr>
              <a:t>,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50</a:t>
            </a:r>
            <a:r>
              <a:rPr dirty="0" sz="1750" b="1">
                <a:latin typeface="Consolas"/>
                <a:cs typeface="Consolas"/>
              </a:rPr>
              <a:t>,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60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-15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70</a:t>
            </a:r>
            <a:r>
              <a:rPr dirty="0" sz="1750" b="1">
                <a:latin typeface="Consolas"/>
                <a:cs typeface="Consolas"/>
              </a:rPr>
              <a:t>, </a:t>
            </a:r>
            <a:r>
              <a:rPr dirty="0" sz="1750" spc="-10" b="1">
                <a:latin typeface="Consolas"/>
                <a:cs typeface="Consolas"/>
              </a:rPr>
              <a:t>Inf)) dat.base$CA19</a:t>
            </a:r>
            <a:r>
              <a:rPr dirty="0" sz="1750" spc="-1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spc="-10" b="1">
                <a:latin typeface="Consolas"/>
                <a:cs typeface="Consolas"/>
              </a:rPr>
              <a:t>as.double(dat.base$CA19</a:t>
            </a:r>
            <a:r>
              <a:rPr dirty="0" sz="1750" spc="-1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750" spc="-10" b="1">
                <a:latin typeface="Consolas"/>
                <a:cs typeface="Consolas"/>
              </a:rPr>
              <a:t>)</a:t>
            </a:r>
            <a:endParaRPr sz="1750">
              <a:latin typeface="Consolas"/>
              <a:cs typeface="Consolas"/>
            </a:endParaRPr>
          </a:p>
          <a:p>
            <a:pPr marL="12700" marR="2941955">
              <a:lnSpc>
                <a:spcPct val="100200"/>
              </a:lnSpc>
              <a:spcBef>
                <a:spcPts val="5"/>
              </a:spcBef>
            </a:pPr>
            <a:r>
              <a:rPr dirty="0" sz="1750" spc="-10" b="1">
                <a:latin typeface="Consolas"/>
                <a:cs typeface="Consolas"/>
              </a:rPr>
              <a:t>dat.base$sex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spc="-10" b="1">
                <a:latin typeface="Consolas"/>
                <a:cs typeface="Consolas"/>
              </a:rPr>
              <a:t>as.factor(dat.base$sex) dat.base$TX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spc="-10" b="1">
                <a:latin typeface="Consolas"/>
                <a:cs typeface="Consolas"/>
              </a:rPr>
              <a:t>as.factor(dat.base$TX) dat.base$Stage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spc="-10" b="1">
                <a:latin typeface="Consolas"/>
                <a:cs typeface="Consolas"/>
              </a:rPr>
              <a:t>as.factor(dat.base$Stage) dat.base$age50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spc="-10" b="1">
                <a:latin typeface="Consolas"/>
                <a:cs typeface="Consolas"/>
              </a:rPr>
              <a:t>as.factor(dat.base$age50)</a:t>
            </a:r>
            <a:endParaRPr sz="1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300990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280">
                <a:solidFill>
                  <a:srgbClr val="000000"/>
                </a:solidFill>
              </a:rPr>
              <a:t>여러</a:t>
            </a:r>
            <a:r>
              <a:rPr dirty="0" sz="2600" spc="-490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단계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작업</a:t>
            </a:r>
            <a:r>
              <a:rPr dirty="0" sz="2600" spc="-509">
                <a:solidFill>
                  <a:srgbClr val="000000"/>
                </a:solidFill>
              </a:rPr>
              <a:t> </a:t>
            </a:r>
            <a:r>
              <a:rPr dirty="0" sz="2600" spc="430">
                <a:solidFill>
                  <a:srgbClr val="000000"/>
                </a:solidFill>
              </a:rPr>
              <a:t>-</a:t>
            </a:r>
            <a:r>
              <a:rPr dirty="0" sz="2600" spc="-505">
                <a:solidFill>
                  <a:srgbClr val="000000"/>
                </a:solidFill>
              </a:rPr>
              <a:t> </a:t>
            </a:r>
            <a:r>
              <a:rPr dirty="0" sz="2600" spc="-20">
                <a:solidFill>
                  <a:srgbClr val="000000"/>
                </a:solidFill>
              </a:rPr>
              <a:t>dplyr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7636509" cy="3845560"/>
            <a:chOff x="173736" y="1159763"/>
            <a:chExt cx="7636509" cy="384556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090" y="2134769"/>
              <a:ext cx="7188781" cy="64108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524" y="3081089"/>
              <a:ext cx="5283331" cy="31928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78536" y="3628643"/>
              <a:ext cx="6299200" cy="1376680"/>
            </a:xfrm>
            <a:custGeom>
              <a:avLst/>
              <a:gdLst/>
              <a:ahLst/>
              <a:cxnLst/>
              <a:rect l="l" t="t" r="r" b="b"/>
              <a:pathLst>
                <a:path w="6299200" h="1376679">
                  <a:moveTo>
                    <a:pt x="6298692" y="1376172"/>
                  </a:moveTo>
                  <a:lnTo>
                    <a:pt x="0" y="1376172"/>
                  </a:lnTo>
                  <a:lnTo>
                    <a:pt x="0" y="0"/>
                  </a:lnTo>
                  <a:lnTo>
                    <a:pt x="6298692" y="0"/>
                  </a:lnTo>
                  <a:lnTo>
                    <a:pt x="6298692" y="1376172"/>
                  </a:lnTo>
                  <a:close/>
                </a:path>
              </a:pathLst>
            </a:custGeom>
            <a:solidFill>
              <a:srgbClr val="E1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88254" y="3690521"/>
              <a:ext cx="1581785" cy="252095"/>
            </a:xfrm>
            <a:custGeom>
              <a:avLst/>
              <a:gdLst/>
              <a:ahLst/>
              <a:cxnLst/>
              <a:rect l="l" t="t" r="r" b="b"/>
              <a:pathLst>
                <a:path w="1581785" h="252095">
                  <a:moveTo>
                    <a:pt x="198227" y="249437"/>
                  </a:moveTo>
                  <a:lnTo>
                    <a:pt x="164625" y="249437"/>
                  </a:lnTo>
                  <a:lnTo>
                    <a:pt x="246832" y="1600"/>
                  </a:lnTo>
                  <a:lnTo>
                    <a:pt x="280434" y="1600"/>
                  </a:lnTo>
                  <a:lnTo>
                    <a:pt x="198227" y="249437"/>
                  </a:lnTo>
                  <a:close/>
                </a:path>
                <a:path w="1581785" h="252095">
                  <a:moveTo>
                    <a:pt x="310864" y="235835"/>
                  </a:moveTo>
                  <a:lnTo>
                    <a:pt x="271780" y="217433"/>
                  </a:lnTo>
                  <a:lnTo>
                    <a:pt x="267955" y="197357"/>
                  </a:lnTo>
                  <a:lnTo>
                    <a:pt x="269175" y="175344"/>
                  </a:lnTo>
                  <a:lnTo>
                    <a:pt x="284492" y="116014"/>
                  </a:lnTo>
                  <a:lnTo>
                    <a:pt x="307944" y="58974"/>
                  </a:lnTo>
                  <a:lnTo>
                    <a:pt x="336676" y="20535"/>
                  </a:lnTo>
                  <a:lnTo>
                    <a:pt x="373670" y="2833"/>
                  </a:lnTo>
                  <a:lnTo>
                    <a:pt x="388449" y="1600"/>
                  </a:lnTo>
                  <a:lnTo>
                    <a:pt x="402505" y="2833"/>
                  </a:lnTo>
                  <a:lnTo>
                    <a:pt x="413597" y="6467"/>
                  </a:lnTo>
                  <a:lnTo>
                    <a:pt x="421906" y="12401"/>
                  </a:lnTo>
                  <a:lnTo>
                    <a:pt x="427618" y="20535"/>
                  </a:lnTo>
                  <a:lnTo>
                    <a:pt x="430180" y="32610"/>
                  </a:lnTo>
                  <a:lnTo>
                    <a:pt x="374060" y="32610"/>
                  </a:lnTo>
                  <a:lnTo>
                    <a:pt x="365414" y="36077"/>
                  </a:lnTo>
                  <a:lnTo>
                    <a:pt x="338016" y="72748"/>
                  </a:lnTo>
                  <a:lnTo>
                    <a:pt x="318627" y="121954"/>
                  </a:lnTo>
                  <a:lnTo>
                    <a:pt x="304560" y="169055"/>
                  </a:lnTo>
                  <a:lnTo>
                    <a:pt x="302402" y="184823"/>
                  </a:lnTo>
                  <a:lnTo>
                    <a:pt x="304152" y="195491"/>
                  </a:lnTo>
                  <a:lnTo>
                    <a:pt x="307135" y="201625"/>
                  </a:lnTo>
                  <a:lnTo>
                    <a:pt x="313424" y="205092"/>
                  </a:lnTo>
                  <a:lnTo>
                    <a:pt x="373994" y="205092"/>
                  </a:lnTo>
                  <a:lnTo>
                    <a:pt x="362722" y="217433"/>
                  </a:lnTo>
                  <a:lnTo>
                    <a:pt x="351510" y="225484"/>
                  </a:lnTo>
                  <a:lnTo>
                    <a:pt x="339230" y="231235"/>
                  </a:lnTo>
                  <a:lnTo>
                    <a:pt x="325731" y="234685"/>
                  </a:lnTo>
                  <a:lnTo>
                    <a:pt x="310864" y="235835"/>
                  </a:lnTo>
                  <a:close/>
                </a:path>
                <a:path w="1581785" h="252095">
                  <a:moveTo>
                    <a:pt x="442524" y="249437"/>
                  </a:moveTo>
                  <a:lnTo>
                    <a:pt x="408122" y="249437"/>
                  </a:lnTo>
                  <a:lnTo>
                    <a:pt x="490330" y="1600"/>
                  </a:lnTo>
                  <a:lnTo>
                    <a:pt x="524731" y="1600"/>
                  </a:lnTo>
                  <a:lnTo>
                    <a:pt x="442524" y="249437"/>
                  </a:lnTo>
                  <a:close/>
                </a:path>
                <a:path w="1581785" h="252095">
                  <a:moveTo>
                    <a:pt x="687888" y="249437"/>
                  </a:moveTo>
                  <a:lnTo>
                    <a:pt x="653486" y="249437"/>
                  </a:lnTo>
                  <a:lnTo>
                    <a:pt x="694001" y="130222"/>
                  </a:lnTo>
                  <a:lnTo>
                    <a:pt x="648395" y="130222"/>
                  </a:lnTo>
                  <a:lnTo>
                    <a:pt x="657006" y="98945"/>
                  </a:lnTo>
                  <a:lnTo>
                    <a:pt x="702611" y="98945"/>
                  </a:lnTo>
                  <a:lnTo>
                    <a:pt x="735693" y="1600"/>
                  </a:lnTo>
                  <a:lnTo>
                    <a:pt x="770095" y="1600"/>
                  </a:lnTo>
                  <a:lnTo>
                    <a:pt x="687888" y="249437"/>
                  </a:lnTo>
                  <a:close/>
                </a:path>
                <a:path w="1581785" h="252095">
                  <a:moveTo>
                    <a:pt x="148817" y="246503"/>
                  </a:moveTo>
                  <a:lnTo>
                    <a:pt x="115216" y="246503"/>
                  </a:lnTo>
                  <a:lnTo>
                    <a:pt x="155005" y="129422"/>
                  </a:lnTo>
                  <a:lnTo>
                    <a:pt x="107799" y="129422"/>
                  </a:lnTo>
                  <a:lnTo>
                    <a:pt x="116410" y="98145"/>
                  </a:lnTo>
                  <a:lnTo>
                    <a:pt x="163616" y="98145"/>
                  </a:lnTo>
                  <a:lnTo>
                    <a:pt x="195882" y="3200"/>
                  </a:lnTo>
                  <a:lnTo>
                    <a:pt x="229484" y="3200"/>
                  </a:lnTo>
                  <a:lnTo>
                    <a:pt x="148817" y="246503"/>
                  </a:lnTo>
                  <a:close/>
                </a:path>
                <a:path w="1581785" h="252095">
                  <a:moveTo>
                    <a:pt x="62939" y="233168"/>
                  </a:moveTo>
                  <a:lnTo>
                    <a:pt x="0" y="233168"/>
                  </a:lnTo>
                  <a:lnTo>
                    <a:pt x="75228" y="5867"/>
                  </a:lnTo>
                  <a:lnTo>
                    <a:pt x="167236" y="5867"/>
                  </a:lnTo>
                  <a:lnTo>
                    <a:pt x="158535" y="37411"/>
                  </a:lnTo>
                  <a:lnTo>
                    <a:pt x="100128" y="37411"/>
                  </a:lnTo>
                  <a:lnTo>
                    <a:pt x="42211" y="201891"/>
                  </a:lnTo>
                  <a:lnTo>
                    <a:pt x="113993" y="201891"/>
                  </a:lnTo>
                  <a:lnTo>
                    <a:pt x="107070" y="227301"/>
                  </a:lnTo>
                  <a:lnTo>
                    <a:pt x="97650" y="230018"/>
                  </a:lnTo>
                  <a:lnTo>
                    <a:pt x="87161" y="231835"/>
                  </a:lnTo>
                  <a:lnTo>
                    <a:pt x="75593" y="232852"/>
                  </a:lnTo>
                  <a:lnTo>
                    <a:pt x="62939" y="233168"/>
                  </a:lnTo>
                  <a:close/>
                </a:path>
                <a:path w="1581785" h="252095">
                  <a:moveTo>
                    <a:pt x="588872" y="233168"/>
                  </a:moveTo>
                  <a:lnTo>
                    <a:pt x="494995" y="233168"/>
                  </a:lnTo>
                  <a:lnTo>
                    <a:pt x="570223" y="5867"/>
                  </a:lnTo>
                  <a:lnTo>
                    <a:pt x="691568" y="5867"/>
                  </a:lnTo>
                  <a:lnTo>
                    <a:pt x="682867" y="37411"/>
                  </a:lnTo>
                  <a:lnTo>
                    <a:pt x="595656" y="37411"/>
                  </a:lnTo>
                  <a:lnTo>
                    <a:pt x="571457" y="102679"/>
                  </a:lnTo>
                  <a:lnTo>
                    <a:pt x="648533" y="102679"/>
                  </a:lnTo>
                  <a:lnTo>
                    <a:pt x="639922" y="133956"/>
                  </a:lnTo>
                  <a:lnTo>
                    <a:pt x="562846" y="133956"/>
                  </a:lnTo>
                  <a:lnTo>
                    <a:pt x="537740" y="201891"/>
                  </a:lnTo>
                  <a:lnTo>
                    <a:pt x="648798" y="201891"/>
                  </a:lnTo>
                  <a:lnTo>
                    <a:pt x="642166" y="226234"/>
                  </a:lnTo>
                  <a:lnTo>
                    <a:pt x="631088" y="229343"/>
                  </a:lnTo>
                  <a:lnTo>
                    <a:pt x="618407" y="231502"/>
                  </a:lnTo>
                  <a:lnTo>
                    <a:pt x="604282" y="232760"/>
                  </a:lnTo>
                  <a:lnTo>
                    <a:pt x="588872" y="233168"/>
                  </a:lnTo>
                  <a:close/>
                </a:path>
                <a:path w="1581785" h="252095">
                  <a:moveTo>
                    <a:pt x="373994" y="205092"/>
                  </a:moveTo>
                  <a:lnTo>
                    <a:pt x="325429" y="205092"/>
                  </a:lnTo>
                  <a:lnTo>
                    <a:pt x="334084" y="201616"/>
                  </a:lnTo>
                  <a:lnTo>
                    <a:pt x="340960" y="195491"/>
                  </a:lnTo>
                  <a:lnTo>
                    <a:pt x="371094" y="142796"/>
                  </a:lnTo>
                  <a:lnTo>
                    <a:pt x="389296" y="89870"/>
                  </a:lnTo>
                  <a:lnTo>
                    <a:pt x="396958" y="53313"/>
                  </a:lnTo>
                  <a:lnTo>
                    <a:pt x="394888" y="42745"/>
                  </a:lnTo>
                  <a:lnTo>
                    <a:pt x="392354" y="36077"/>
                  </a:lnTo>
                  <a:lnTo>
                    <a:pt x="386064" y="32610"/>
                  </a:lnTo>
                  <a:lnTo>
                    <a:pt x="430180" y="32610"/>
                  </a:lnTo>
                  <a:lnTo>
                    <a:pt x="431533" y="38985"/>
                  </a:lnTo>
                  <a:lnTo>
                    <a:pt x="430223" y="62624"/>
                  </a:lnTo>
                  <a:lnTo>
                    <a:pt x="424433" y="90573"/>
                  </a:lnTo>
                  <a:lnTo>
                    <a:pt x="414906" y="121954"/>
                  </a:lnTo>
                  <a:lnTo>
                    <a:pt x="403561" y="152663"/>
                  </a:lnTo>
                  <a:lnTo>
                    <a:pt x="391454" y="178995"/>
                  </a:lnTo>
                  <a:lnTo>
                    <a:pt x="378013" y="200691"/>
                  </a:lnTo>
                  <a:lnTo>
                    <a:pt x="373994" y="205092"/>
                  </a:lnTo>
                  <a:close/>
                </a:path>
                <a:path w="1581785" h="252095">
                  <a:moveTo>
                    <a:pt x="648798" y="201891"/>
                  </a:moveTo>
                  <a:lnTo>
                    <a:pt x="598816" y="201891"/>
                  </a:lnTo>
                  <a:lnTo>
                    <a:pt x="610711" y="201616"/>
                  </a:lnTo>
                  <a:lnTo>
                    <a:pt x="623337" y="200677"/>
                  </a:lnTo>
                  <a:lnTo>
                    <a:pt x="636415" y="198966"/>
                  </a:lnTo>
                  <a:lnTo>
                    <a:pt x="650324" y="196291"/>
                  </a:lnTo>
                  <a:lnTo>
                    <a:pt x="648798" y="201891"/>
                  </a:lnTo>
                  <a:close/>
                </a:path>
                <a:path w="1581785" h="252095">
                  <a:moveTo>
                    <a:pt x="113993" y="201891"/>
                  </a:moveTo>
                  <a:lnTo>
                    <a:pt x="73150" y="201891"/>
                  </a:lnTo>
                  <a:lnTo>
                    <a:pt x="82022" y="201708"/>
                  </a:lnTo>
                  <a:lnTo>
                    <a:pt x="91914" y="201025"/>
                  </a:lnTo>
                  <a:lnTo>
                    <a:pt x="102943" y="199641"/>
                  </a:lnTo>
                  <a:lnTo>
                    <a:pt x="115228" y="197357"/>
                  </a:lnTo>
                  <a:lnTo>
                    <a:pt x="113993" y="201891"/>
                  </a:lnTo>
                  <a:close/>
                </a:path>
                <a:path w="1581785" h="252095">
                  <a:moveTo>
                    <a:pt x="1400643" y="133689"/>
                  </a:moveTo>
                  <a:lnTo>
                    <a:pt x="1359394" y="120088"/>
                  </a:lnTo>
                  <a:lnTo>
                    <a:pt x="1351451" y="96681"/>
                  </a:lnTo>
                  <a:lnTo>
                    <a:pt x="1352181" y="81058"/>
                  </a:lnTo>
                  <a:lnTo>
                    <a:pt x="1371425" y="34504"/>
                  </a:lnTo>
                  <a:lnTo>
                    <a:pt x="1404516" y="7763"/>
                  </a:lnTo>
                  <a:lnTo>
                    <a:pt x="1444058" y="0"/>
                  </a:lnTo>
                  <a:lnTo>
                    <a:pt x="1457936" y="887"/>
                  </a:lnTo>
                  <a:lnTo>
                    <a:pt x="1490813" y="23706"/>
                  </a:lnTo>
                  <a:lnTo>
                    <a:pt x="1492141" y="31010"/>
                  </a:lnTo>
                  <a:lnTo>
                    <a:pt x="1435538" y="31010"/>
                  </a:lnTo>
                  <a:lnTo>
                    <a:pt x="1429842" y="31556"/>
                  </a:lnTo>
                  <a:lnTo>
                    <a:pt x="1393711" y="60509"/>
                  </a:lnTo>
                  <a:lnTo>
                    <a:pt x="1386650" y="84421"/>
                  </a:lnTo>
                  <a:lnTo>
                    <a:pt x="1387780" y="89554"/>
                  </a:lnTo>
                  <a:lnTo>
                    <a:pt x="1390635" y="94411"/>
                  </a:lnTo>
                  <a:lnTo>
                    <a:pt x="1394956" y="99745"/>
                  </a:lnTo>
                  <a:lnTo>
                    <a:pt x="1401870" y="102946"/>
                  </a:lnTo>
                  <a:lnTo>
                    <a:pt x="1469944" y="102946"/>
                  </a:lnTo>
                  <a:lnTo>
                    <a:pt x="1462989" y="110753"/>
                  </a:lnTo>
                  <a:lnTo>
                    <a:pt x="1451136" y="120088"/>
                  </a:lnTo>
                  <a:lnTo>
                    <a:pt x="1440184" y="126038"/>
                  </a:lnTo>
                  <a:lnTo>
                    <a:pt x="1428234" y="130289"/>
                  </a:lnTo>
                  <a:lnTo>
                    <a:pt x="1415112" y="132839"/>
                  </a:lnTo>
                  <a:lnTo>
                    <a:pt x="1400643" y="133689"/>
                  </a:lnTo>
                  <a:close/>
                </a:path>
                <a:path w="1581785" h="252095">
                  <a:moveTo>
                    <a:pt x="1257026" y="249437"/>
                  </a:moveTo>
                  <a:lnTo>
                    <a:pt x="1223424" y="249437"/>
                  </a:lnTo>
                  <a:lnTo>
                    <a:pt x="1305631" y="1600"/>
                  </a:lnTo>
                  <a:lnTo>
                    <a:pt x="1339233" y="1600"/>
                  </a:lnTo>
                  <a:lnTo>
                    <a:pt x="1257026" y="249437"/>
                  </a:lnTo>
                  <a:close/>
                </a:path>
                <a:path w="1581785" h="252095">
                  <a:moveTo>
                    <a:pt x="1535534" y="142490"/>
                  </a:moveTo>
                  <a:lnTo>
                    <a:pt x="1501133" y="142490"/>
                  </a:lnTo>
                  <a:lnTo>
                    <a:pt x="1546995" y="1600"/>
                  </a:lnTo>
                  <a:lnTo>
                    <a:pt x="1581396" y="1600"/>
                  </a:lnTo>
                  <a:lnTo>
                    <a:pt x="1535534" y="142490"/>
                  </a:lnTo>
                  <a:close/>
                </a:path>
                <a:path w="1581785" h="252095">
                  <a:moveTo>
                    <a:pt x="1207616" y="246503"/>
                  </a:moveTo>
                  <a:lnTo>
                    <a:pt x="1174015" y="246503"/>
                  </a:lnTo>
                  <a:lnTo>
                    <a:pt x="1213260" y="131022"/>
                  </a:lnTo>
                  <a:lnTo>
                    <a:pt x="1184990" y="131022"/>
                  </a:lnTo>
                  <a:lnTo>
                    <a:pt x="1193691" y="99479"/>
                  </a:lnTo>
                  <a:lnTo>
                    <a:pt x="1221962" y="99479"/>
                  </a:lnTo>
                  <a:lnTo>
                    <a:pt x="1254681" y="3200"/>
                  </a:lnTo>
                  <a:lnTo>
                    <a:pt x="1288283" y="3200"/>
                  </a:lnTo>
                  <a:lnTo>
                    <a:pt x="1207616" y="246503"/>
                  </a:lnTo>
                  <a:close/>
                </a:path>
                <a:path w="1581785" h="252095">
                  <a:moveTo>
                    <a:pt x="1078117" y="37411"/>
                  </a:moveTo>
                  <a:lnTo>
                    <a:pt x="883162" y="37411"/>
                  </a:lnTo>
                  <a:lnTo>
                    <a:pt x="891863" y="5867"/>
                  </a:lnTo>
                  <a:lnTo>
                    <a:pt x="1086818" y="5867"/>
                  </a:lnTo>
                  <a:lnTo>
                    <a:pt x="1078117" y="37411"/>
                  </a:lnTo>
                  <a:close/>
                </a:path>
                <a:path w="1581785" h="252095">
                  <a:moveTo>
                    <a:pt x="1124139" y="233168"/>
                  </a:moveTo>
                  <a:lnTo>
                    <a:pt x="1058799" y="233168"/>
                  </a:lnTo>
                  <a:lnTo>
                    <a:pt x="1101126" y="102679"/>
                  </a:lnTo>
                  <a:lnTo>
                    <a:pt x="1155799" y="102679"/>
                  </a:lnTo>
                  <a:lnTo>
                    <a:pt x="1179999" y="37411"/>
                  </a:lnTo>
                  <a:lnTo>
                    <a:pt x="1125326" y="37411"/>
                  </a:lnTo>
                  <a:lnTo>
                    <a:pt x="1134027" y="5867"/>
                  </a:lnTo>
                  <a:lnTo>
                    <a:pt x="1222301" y="5867"/>
                  </a:lnTo>
                  <a:lnTo>
                    <a:pt x="1180790" y="133956"/>
                  </a:lnTo>
                  <a:lnTo>
                    <a:pt x="1126117" y="133956"/>
                  </a:lnTo>
                  <a:lnTo>
                    <a:pt x="1101010" y="201891"/>
                  </a:lnTo>
                  <a:lnTo>
                    <a:pt x="1174658" y="201891"/>
                  </a:lnTo>
                  <a:lnTo>
                    <a:pt x="1167736" y="227301"/>
                  </a:lnTo>
                  <a:lnTo>
                    <a:pt x="1158474" y="230018"/>
                  </a:lnTo>
                  <a:lnTo>
                    <a:pt x="1148093" y="231835"/>
                  </a:lnTo>
                  <a:lnTo>
                    <a:pt x="1136634" y="232852"/>
                  </a:lnTo>
                  <a:lnTo>
                    <a:pt x="1124139" y="233168"/>
                  </a:lnTo>
                  <a:close/>
                </a:path>
                <a:path w="1581785" h="252095">
                  <a:moveTo>
                    <a:pt x="1469944" y="102946"/>
                  </a:moveTo>
                  <a:lnTo>
                    <a:pt x="1409072" y="102946"/>
                  </a:lnTo>
                  <a:lnTo>
                    <a:pt x="1414818" y="102362"/>
                  </a:lnTo>
                  <a:lnTo>
                    <a:pt x="1421012" y="100679"/>
                  </a:lnTo>
                  <a:lnTo>
                    <a:pt x="1450899" y="73446"/>
                  </a:lnTo>
                  <a:lnTo>
                    <a:pt x="1457959" y="49535"/>
                  </a:lnTo>
                  <a:lnTo>
                    <a:pt x="1456830" y="44401"/>
                  </a:lnTo>
                  <a:lnTo>
                    <a:pt x="1453975" y="39544"/>
                  </a:lnTo>
                  <a:lnTo>
                    <a:pt x="1450011" y="33944"/>
                  </a:lnTo>
                  <a:lnTo>
                    <a:pt x="1442740" y="31010"/>
                  </a:lnTo>
                  <a:lnTo>
                    <a:pt x="1492141" y="31010"/>
                  </a:lnTo>
                  <a:lnTo>
                    <a:pt x="1493238" y="37041"/>
                  </a:lnTo>
                  <a:lnTo>
                    <a:pt x="1492482" y="52743"/>
                  </a:lnTo>
                  <a:lnTo>
                    <a:pt x="1488445" y="69948"/>
                  </a:lnTo>
                  <a:lnTo>
                    <a:pt x="1481802" y="85583"/>
                  </a:lnTo>
                  <a:lnTo>
                    <a:pt x="1473264" y="99218"/>
                  </a:lnTo>
                  <a:lnTo>
                    <a:pt x="1469944" y="102946"/>
                  </a:lnTo>
                  <a:close/>
                </a:path>
                <a:path w="1581785" h="252095">
                  <a:moveTo>
                    <a:pt x="919119" y="120281"/>
                  </a:moveTo>
                  <a:lnTo>
                    <a:pt x="884451" y="120281"/>
                  </a:lnTo>
                  <a:lnTo>
                    <a:pt x="914633" y="37411"/>
                  </a:lnTo>
                  <a:lnTo>
                    <a:pt x="949301" y="37411"/>
                  </a:lnTo>
                  <a:lnTo>
                    <a:pt x="919119" y="120281"/>
                  </a:lnTo>
                  <a:close/>
                </a:path>
                <a:path w="1581785" h="252095">
                  <a:moveTo>
                    <a:pt x="1008463" y="120281"/>
                  </a:moveTo>
                  <a:lnTo>
                    <a:pt x="975129" y="120281"/>
                  </a:lnTo>
                  <a:lnTo>
                    <a:pt x="981556" y="110726"/>
                  </a:lnTo>
                  <a:lnTo>
                    <a:pt x="987426" y="99479"/>
                  </a:lnTo>
                  <a:lnTo>
                    <a:pt x="992671" y="87315"/>
                  </a:lnTo>
                  <a:lnTo>
                    <a:pt x="997114" y="75209"/>
                  </a:lnTo>
                  <a:lnTo>
                    <a:pt x="1011978" y="37411"/>
                  </a:lnTo>
                  <a:lnTo>
                    <a:pt x="1046379" y="37411"/>
                  </a:lnTo>
                  <a:lnTo>
                    <a:pt x="1032421" y="78482"/>
                  </a:lnTo>
                  <a:lnTo>
                    <a:pt x="1027478" y="91587"/>
                  </a:lnTo>
                  <a:lnTo>
                    <a:pt x="1021661" y="103910"/>
                  </a:lnTo>
                  <a:lnTo>
                    <a:pt x="1015235" y="113968"/>
                  </a:lnTo>
                  <a:lnTo>
                    <a:pt x="1008463" y="120281"/>
                  </a:lnTo>
                  <a:close/>
                </a:path>
                <a:path w="1581785" h="252095">
                  <a:moveTo>
                    <a:pt x="1043501" y="151825"/>
                  </a:moveTo>
                  <a:lnTo>
                    <a:pt x="840012" y="151825"/>
                  </a:lnTo>
                  <a:lnTo>
                    <a:pt x="848713" y="120281"/>
                  </a:lnTo>
                  <a:lnTo>
                    <a:pt x="1052202" y="120281"/>
                  </a:lnTo>
                  <a:lnTo>
                    <a:pt x="1043501" y="151825"/>
                  </a:lnTo>
                  <a:close/>
                </a:path>
                <a:path w="1581785" h="252095">
                  <a:moveTo>
                    <a:pt x="1498373" y="251837"/>
                  </a:moveTo>
                  <a:lnTo>
                    <a:pt x="1312220" y="251837"/>
                  </a:lnTo>
                  <a:lnTo>
                    <a:pt x="1344124" y="152018"/>
                  </a:lnTo>
                  <a:lnTo>
                    <a:pt x="1530277" y="152018"/>
                  </a:lnTo>
                  <a:lnTo>
                    <a:pt x="1520451" y="182762"/>
                  </a:lnTo>
                  <a:lnTo>
                    <a:pt x="1370096" y="182762"/>
                  </a:lnTo>
                  <a:lnTo>
                    <a:pt x="1354960" y="221360"/>
                  </a:lnTo>
                  <a:lnTo>
                    <a:pt x="1508114" y="221360"/>
                  </a:lnTo>
                  <a:lnTo>
                    <a:pt x="1498373" y="251837"/>
                  </a:lnTo>
                  <a:close/>
                </a:path>
                <a:path w="1581785" h="252095">
                  <a:moveTo>
                    <a:pt x="1508114" y="221360"/>
                  </a:moveTo>
                  <a:lnTo>
                    <a:pt x="1472311" y="221360"/>
                  </a:lnTo>
                  <a:lnTo>
                    <a:pt x="1487447" y="182762"/>
                  </a:lnTo>
                  <a:lnTo>
                    <a:pt x="1520451" y="182762"/>
                  </a:lnTo>
                  <a:lnTo>
                    <a:pt x="1508114" y="221360"/>
                  </a:lnTo>
                  <a:close/>
                </a:path>
                <a:path w="1581785" h="252095">
                  <a:moveTo>
                    <a:pt x="1174658" y="201891"/>
                  </a:moveTo>
                  <a:lnTo>
                    <a:pt x="1134082" y="201891"/>
                  </a:lnTo>
                  <a:lnTo>
                    <a:pt x="1142988" y="201708"/>
                  </a:lnTo>
                  <a:lnTo>
                    <a:pt x="1152914" y="201025"/>
                  </a:lnTo>
                  <a:lnTo>
                    <a:pt x="1163876" y="199641"/>
                  </a:lnTo>
                  <a:lnTo>
                    <a:pt x="1175894" y="197357"/>
                  </a:lnTo>
                  <a:lnTo>
                    <a:pt x="1174658" y="201891"/>
                  </a:lnTo>
                  <a:close/>
                </a:path>
                <a:path w="1581785" h="252095">
                  <a:moveTo>
                    <a:pt x="1022221" y="238769"/>
                  </a:moveTo>
                  <a:lnTo>
                    <a:pt x="802197" y="238769"/>
                  </a:lnTo>
                  <a:lnTo>
                    <a:pt x="810716" y="207759"/>
                  </a:lnTo>
                  <a:lnTo>
                    <a:pt x="1030741" y="207759"/>
                  </a:lnTo>
                  <a:lnTo>
                    <a:pt x="1022221" y="238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7216" y="3679929"/>
              <a:ext cx="2751274" cy="27603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973959" y="3999979"/>
              <a:ext cx="2322195" cy="918210"/>
            </a:xfrm>
            <a:custGeom>
              <a:avLst/>
              <a:gdLst/>
              <a:ahLst/>
              <a:cxnLst/>
              <a:rect l="l" t="t" r="r" b="b"/>
              <a:pathLst>
                <a:path w="2322195" h="918210">
                  <a:moveTo>
                    <a:pt x="93878" y="348843"/>
                  </a:moveTo>
                  <a:lnTo>
                    <a:pt x="87744" y="347776"/>
                  </a:lnTo>
                  <a:lnTo>
                    <a:pt x="81876" y="347510"/>
                  </a:lnTo>
                  <a:lnTo>
                    <a:pt x="73075" y="347510"/>
                  </a:lnTo>
                  <a:lnTo>
                    <a:pt x="49136" y="349885"/>
                  </a:lnTo>
                  <a:lnTo>
                    <a:pt x="33108" y="357771"/>
                  </a:lnTo>
                  <a:lnTo>
                    <a:pt x="24142" y="372262"/>
                  </a:lnTo>
                  <a:lnTo>
                    <a:pt x="21336" y="394449"/>
                  </a:lnTo>
                  <a:lnTo>
                    <a:pt x="21336" y="409384"/>
                  </a:lnTo>
                  <a:lnTo>
                    <a:pt x="0" y="409384"/>
                  </a:lnTo>
                  <a:lnTo>
                    <a:pt x="0" y="438975"/>
                  </a:lnTo>
                  <a:lnTo>
                    <a:pt x="21336" y="438975"/>
                  </a:lnTo>
                  <a:lnTo>
                    <a:pt x="21336" y="564057"/>
                  </a:lnTo>
                  <a:lnTo>
                    <a:pt x="56007" y="564057"/>
                  </a:lnTo>
                  <a:lnTo>
                    <a:pt x="56007" y="438975"/>
                  </a:lnTo>
                  <a:lnTo>
                    <a:pt x="93878" y="438975"/>
                  </a:lnTo>
                  <a:lnTo>
                    <a:pt x="93878" y="409384"/>
                  </a:lnTo>
                  <a:lnTo>
                    <a:pt x="56007" y="409384"/>
                  </a:lnTo>
                  <a:lnTo>
                    <a:pt x="56007" y="395782"/>
                  </a:lnTo>
                  <a:lnTo>
                    <a:pt x="57086" y="387350"/>
                  </a:lnTo>
                  <a:lnTo>
                    <a:pt x="60642" y="381546"/>
                  </a:lnTo>
                  <a:lnTo>
                    <a:pt x="67144" y="378180"/>
                  </a:lnTo>
                  <a:lnTo>
                    <a:pt x="77076" y="377101"/>
                  </a:lnTo>
                  <a:lnTo>
                    <a:pt x="93878" y="377101"/>
                  </a:lnTo>
                  <a:lnTo>
                    <a:pt x="93878" y="348843"/>
                  </a:lnTo>
                  <a:close/>
                </a:path>
                <a:path w="2322195" h="918210">
                  <a:moveTo>
                    <a:pt x="126682" y="199758"/>
                  </a:moveTo>
                  <a:lnTo>
                    <a:pt x="100698" y="157492"/>
                  </a:lnTo>
                  <a:lnTo>
                    <a:pt x="61633" y="147840"/>
                  </a:lnTo>
                  <a:lnTo>
                    <a:pt x="48806" y="144513"/>
                  </a:lnTo>
                  <a:lnTo>
                    <a:pt x="41186" y="139738"/>
                  </a:lnTo>
                  <a:lnTo>
                    <a:pt x="38671" y="131749"/>
                  </a:lnTo>
                  <a:lnTo>
                    <a:pt x="40322" y="125704"/>
                  </a:lnTo>
                  <a:lnTo>
                    <a:pt x="45072" y="120205"/>
                  </a:lnTo>
                  <a:lnTo>
                    <a:pt x="52616" y="116217"/>
                  </a:lnTo>
                  <a:lnTo>
                    <a:pt x="62674" y="114668"/>
                  </a:lnTo>
                  <a:lnTo>
                    <a:pt x="72555" y="116217"/>
                  </a:lnTo>
                  <a:lnTo>
                    <a:pt x="80048" y="120243"/>
                  </a:lnTo>
                  <a:lnTo>
                    <a:pt x="84772" y="125818"/>
                  </a:lnTo>
                  <a:lnTo>
                    <a:pt x="86347" y="131749"/>
                  </a:lnTo>
                  <a:lnTo>
                    <a:pt x="86410" y="138404"/>
                  </a:lnTo>
                  <a:lnTo>
                    <a:pt x="121081" y="138404"/>
                  </a:lnTo>
                  <a:lnTo>
                    <a:pt x="105981" y="98272"/>
                  </a:lnTo>
                  <a:lnTo>
                    <a:pt x="62674" y="85877"/>
                  </a:lnTo>
                  <a:lnTo>
                    <a:pt x="37579" y="89154"/>
                  </a:lnTo>
                  <a:lnTo>
                    <a:pt x="19278" y="98475"/>
                  </a:lnTo>
                  <a:lnTo>
                    <a:pt x="8077" y="113106"/>
                  </a:lnTo>
                  <a:lnTo>
                    <a:pt x="4267" y="132283"/>
                  </a:lnTo>
                  <a:lnTo>
                    <a:pt x="7073" y="150291"/>
                  </a:lnTo>
                  <a:lnTo>
                    <a:pt x="15646" y="163550"/>
                  </a:lnTo>
                  <a:lnTo>
                    <a:pt x="30264" y="172707"/>
                  </a:lnTo>
                  <a:lnTo>
                    <a:pt x="51206" y="178409"/>
                  </a:lnTo>
                  <a:lnTo>
                    <a:pt x="68948" y="182168"/>
                  </a:lnTo>
                  <a:lnTo>
                    <a:pt x="81711" y="186080"/>
                  </a:lnTo>
                  <a:lnTo>
                    <a:pt x="89433" y="191693"/>
                  </a:lnTo>
                  <a:lnTo>
                    <a:pt x="92011" y="200558"/>
                  </a:lnTo>
                  <a:lnTo>
                    <a:pt x="89903" y="207556"/>
                  </a:lnTo>
                  <a:lnTo>
                    <a:pt x="84150" y="213321"/>
                  </a:lnTo>
                  <a:lnTo>
                    <a:pt x="75590" y="217246"/>
                  </a:lnTo>
                  <a:lnTo>
                    <a:pt x="65074" y="218694"/>
                  </a:lnTo>
                  <a:lnTo>
                    <a:pt x="54419" y="217271"/>
                  </a:lnTo>
                  <a:lnTo>
                    <a:pt x="45770" y="213321"/>
                  </a:lnTo>
                  <a:lnTo>
                    <a:pt x="39992" y="207327"/>
                  </a:lnTo>
                  <a:lnTo>
                    <a:pt x="37871" y="199758"/>
                  </a:lnTo>
                  <a:lnTo>
                    <a:pt x="37871" y="192824"/>
                  </a:lnTo>
                  <a:lnTo>
                    <a:pt x="3200" y="192824"/>
                  </a:lnTo>
                  <a:lnTo>
                    <a:pt x="3200" y="199758"/>
                  </a:lnTo>
                  <a:lnTo>
                    <a:pt x="7467" y="219367"/>
                  </a:lnTo>
                  <a:lnTo>
                    <a:pt x="19735" y="234429"/>
                  </a:lnTo>
                  <a:lnTo>
                    <a:pt x="39204" y="244081"/>
                  </a:lnTo>
                  <a:lnTo>
                    <a:pt x="65074" y="247484"/>
                  </a:lnTo>
                  <a:lnTo>
                    <a:pt x="91020" y="244005"/>
                  </a:lnTo>
                  <a:lnTo>
                    <a:pt x="110388" y="234226"/>
                  </a:lnTo>
                  <a:lnTo>
                    <a:pt x="122491" y="219138"/>
                  </a:lnTo>
                  <a:lnTo>
                    <a:pt x="122593" y="218694"/>
                  </a:lnTo>
                  <a:lnTo>
                    <a:pt x="126682" y="199758"/>
                  </a:lnTo>
                  <a:close/>
                </a:path>
                <a:path w="2322195" h="918210">
                  <a:moveTo>
                    <a:pt x="137083" y="409384"/>
                  </a:moveTo>
                  <a:lnTo>
                    <a:pt x="102146" y="409384"/>
                  </a:lnTo>
                  <a:lnTo>
                    <a:pt x="102146" y="564057"/>
                  </a:lnTo>
                  <a:lnTo>
                    <a:pt x="137083" y="564057"/>
                  </a:lnTo>
                  <a:lnTo>
                    <a:pt x="137083" y="409384"/>
                  </a:lnTo>
                  <a:close/>
                </a:path>
                <a:path w="2322195" h="918210">
                  <a:moveTo>
                    <a:pt x="137083" y="349643"/>
                  </a:moveTo>
                  <a:lnTo>
                    <a:pt x="102146" y="349643"/>
                  </a:lnTo>
                  <a:lnTo>
                    <a:pt x="102146" y="386435"/>
                  </a:lnTo>
                  <a:lnTo>
                    <a:pt x="137083" y="386435"/>
                  </a:lnTo>
                  <a:lnTo>
                    <a:pt x="137083" y="349643"/>
                  </a:lnTo>
                  <a:close/>
                </a:path>
                <a:path w="2322195" h="918210">
                  <a:moveTo>
                    <a:pt x="190423" y="349643"/>
                  </a:moveTo>
                  <a:lnTo>
                    <a:pt x="155752" y="349643"/>
                  </a:lnTo>
                  <a:lnTo>
                    <a:pt x="155752" y="564057"/>
                  </a:lnTo>
                  <a:lnTo>
                    <a:pt x="190423" y="564057"/>
                  </a:lnTo>
                  <a:lnTo>
                    <a:pt x="190423" y="349643"/>
                  </a:lnTo>
                  <a:close/>
                </a:path>
                <a:path w="2322195" h="918210">
                  <a:moveTo>
                    <a:pt x="226695" y="787565"/>
                  </a:moveTo>
                  <a:lnTo>
                    <a:pt x="223367" y="761758"/>
                  </a:lnTo>
                  <a:lnTo>
                    <a:pt x="220929" y="757148"/>
                  </a:lnTo>
                  <a:lnTo>
                    <a:pt x="213436" y="742950"/>
                  </a:lnTo>
                  <a:lnTo>
                    <a:pt x="196989" y="731456"/>
                  </a:lnTo>
                  <a:lnTo>
                    <a:pt x="174155" y="727557"/>
                  </a:lnTo>
                  <a:lnTo>
                    <a:pt x="156933" y="729373"/>
                  </a:lnTo>
                  <a:lnTo>
                    <a:pt x="143319" y="734885"/>
                  </a:lnTo>
                  <a:lnTo>
                    <a:pt x="133464" y="744207"/>
                  </a:lnTo>
                  <a:lnTo>
                    <a:pt x="127469" y="757428"/>
                  </a:lnTo>
                  <a:lnTo>
                    <a:pt x="127355" y="757148"/>
                  </a:lnTo>
                  <a:lnTo>
                    <a:pt x="126695" y="755561"/>
                  </a:lnTo>
                  <a:lnTo>
                    <a:pt x="122237" y="744766"/>
                  </a:lnTo>
                  <a:lnTo>
                    <a:pt x="112750" y="735393"/>
                  </a:lnTo>
                  <a:lnTo>
                    <a:pt x="99352" y="729564"/>
                  </a:lnTo>
                  <a:lnTo>
                    <a:pt x="82410" y="727557"/>
                  </a:lnTo>
                  <a:lnTo>
                    <a:pt x="65887" y="729526"/>
                  </a:lnTo>
                  <a:lnTo>
                    <a:pt x="53606" y="735152"/>
                  </a:lnTo>
                  <a:lnTo>
                    <a:pt x="45732" y="743978"/>
                  </a:lnTo>
                  <a:lnTo>
                    <a:pt x="42405" y="755561"/>
                  </a:lnTo>
                  <a:lnTo>
                    <a:pt x="42405" y="731024"/>
                  </a:lnTo>
                  <a:lnTo>
                    <a:pt x="8001" y="731024"/>
                  </a:lnTo>
                  <a:lnTo>
                    <a:pt x="8001" y="885698"/>
                  </a:lnTo>
                  <a:lnTo>
                    <a:pt x="42405" y="885698"/>
                  </a:lnTo>
                  <a:lnTo>
                    <a:pt x="42405" y="801966"/>
                  </a:lnTo>
                  <a:lnTo>
                    <a:pt x="45021" y="782802"/>
                  </a:lnTo>
                  <a:lnTo>
                    <a:pt x="52146" y="768756"/>
                  </a:lnTo>
                  <a:lnTo>
                    <a:pt x="62661" y="760107"/>
                  </a:lnTo>
                  <a:lnTo>
                    <a:pt x="75476" y="757148"/>
                  </a:lnTo>
                  <a:lnTo>
                    <a:pt x="85686" y="759079"/>
                  </a:lnTo>
                  <a:lnTo>
                    <a:pt x="93319" y="764717"/>
                  </a:lnTo>
                  <a:lnTo>
                    <a:pt x="98094" y="773925"/>
                  </a:lnTo>
                  <a:lnTo>
                    <a:pt x="99745" y="786498"/>
                  </a:lnTo>
                  <a:lnTo>
                    <a:pt x="99745" y="885698"/>
                  </a:lnTo>
                  <a:lnTo>
                    <a:pt x="134683" y="885698"/>
                  </a:lnTo>
                  <a:lnTo>
                    <a:pt x="134721" y="801966"/>
                  </a:lnTo>
                  <a:lnTo>
                    <a:pt x="154711" y="760183"/>
                  </a:lnTo>
                  <a:lnTo>
                    <a:pt x="166357" y="757428"/>
                  </a:lnTo>
                  <a:lnTo>
                    <a:pt x="167487" y="757148"/>
                  </a:lnTo>
                  <a:lnTo>
                    <a:pt x="177584" y="759079"/>
                  </a:lnTo>
                  <a:lnTo>
                    <a:pt x="185229" y="764717"/>
                  </a:lnTo>
                  <a:lnTo>
                    <a:pt x="190068" y="773925"/>
                  </a:lnTo>
                  <a:lnTo>
                    <a:pt x="191757" y="786498"/>
                  </a:lnTo>
                  <a:lnTo>
                    <a:pt x="191757" y="885698"/>
                  </a:lnTo>
                  <a:lnTo>
                    <a:pt x="226695" y="885698"/>
                  </a:lnTo>
                  <a:lnTo>
                    <a:pt x="226695" y="787565"/>
                  </a:lnTo>
                  <a:close/>
                </a:path>
                <a:path w="2322195" h="918210">
                  <a:moveTo>
                    <a:pt x="270967" y="166687"/>
                  </a:moveTo>
                  <a:lnTo>
                    <a:pt x="258724" y="115735"/>
                  </a:lnTo>
                  <a:lnTo>
                    <a:pt x="235762" y="93281"/>
                  </a:lnTo>
                  <a:lnTo>
                    <a:pt x="235762" y="150685"/>
                  </a:lnTo>
                  <a:lnTo>
                    <a:pt x="168821" y="150685"/>
                  </a:lnTo>
                  <a:lnTo>
                    <a:pt x="171970" y="136893"/>
                  </a:lnTo>
                  <a:lnTo>
                    <a:pt x="178422" y="125806"/>
                  </a:lnTo>
                  <a:lnTo>
                    <a:pt x="188480" y="118427"/>
                  </a:lnTo>
                  <a:lnTo>
                    <a:pt x="202425" y="115735"/>
                  </a:lnTo>
                  <a:lnTo>
                    <a:pt x="216115" y="118427"/>
                  </a:lnTo>
                  <a:lnTo>
                    <a:pt x="226098" y="125806"/>
                  </a:lnTo>
                  <a:lnTo>
                    <a:pt x="232587" y="136893"/>
                  </a:lnTo>
                  <a:lnTo>
                    <a:pt x="235762" y="150685"/>
                  </a:lnTo>
                  <a:lnTo>
                    <a:pt x="235762" y="93281"/>
                  </a:lnTo>
                  <a:lnTo>
                    <a:pt x="232829" y="91147"/>
                  </a:lnTo>
                  <a:lnTo>
                    <a:pt x="202425" y="85877"/>
                  </a:lnTo>
                  <a:lnTo>
                    <a:pt x="171881" y="91147"/>
                  </a:lnTo>
                  <a:lnTo>
                    <a:pt x="150418" y="106680"/>
                  </a:lnTo>
                  <a:lnTo>
                    <a:pt x="137769" y="132003"/>
                  </a:lnTo>
                  <a:lnTo>
                    <a:pt x="133616" y="166687"/>
                  </a:lnTo>
                  <a:lnTo>
                    <a:pt x="137782" y="201472"/>
                  </a:lnTo>
                  <a:lnTo>
                    <a:pt x="150495" y="226783"/>
                  </a:lnTo>
                  <a:lnTo>
                    <a:pt x="172097" y="242252"/>
                  </a:lnTo>
                  <a:lnTo>
                    <a:pt x="202958" y="247484"/>
                  </a:lnTo>
                  <a:lnTo>
                    <a:pt x="228612" y="244106"/>
                  </a:lnTo>
                  <a:lnTo>
                    <a:pt x="247967" y="233984"/>
                  </a:lnTo>
                  <a:lnTo>
                    <a:pt x="260705" y="217627"/>
                  </a:lnTo>
                  <a:lnTo>
                    <a:pt x="261023" y="217220"/>
                  </a:lnTo>
                  <a:lnTo>
                    <a:pt x="267766" y="193890"/>
                  </a:lnTo>
                  <a:lnTo>
                    <a:pt x="232295" y="193890"/>
                  </a:lnTo>
                  <a:lnTo>
                    <a:pt x="229069" y="203784"/>
                  </a:lnTo>
                  <a:lnTo>
                    <a:pt x="222834" y="211251"/>
                  </a:lnTo>
                  <a:lnTo>
                    <a:pt x="213995" y="215976"/>
                  </a:lnTo>
                  <a:lnTo>
                    <a:pt x="202958" y="217627"/>
                  </a:lnTo>
                  <a:lnTo>
                    <a:pt x="188290" y="214680"/>
                  </a:lnTo>
                  <a:lnTo>
                    <a:pt x="177761" y="206527"/>
                  </a:lnTo>
                  <a:lnTo>
                    <a:pt x="171234" y="194106"/>
                  </a:lnTo>
                  <a:lnTo>
                    <a:pt x="168554" y="178409"/>
                  </a:lnTo>
                  <a:lnTo>
                    <a:pt x="270700" y="178409"/>
                  </a:lnTo>
                  <a:lnTo>
                    <a:pt x="270967" y="175475"/>
                  </a:lnTo>
                  <a:lnTo>
                    <a:pt x="270967" y="166687"/>
                  </a:lnTo>
                  <a:close/>
                </a:path>
                <a:path w="2322195" h="918210">
                  <a:moveTo>
                    <a:pt x="297903" y="409384"/>
                  </a:moveTo>
                  <a:lnTo>
                    <a:pt x="257365" y="409384"/>
                  </a:lnTo>
                  <a:lnTo>
                    <a:pt x="257365" y="366979"/>
                  </a:lnTo>
                  <a:lnTo>
                    <a:pt x="222694" y="366979"/>
                  </a:lnTo>
                  <a:lnTo>
                    <a:pt x="222694" y="409384"/>
                  </a:lnTo>
                  <a:lnTo>
                    <a:pt x="201091" y="409384"/>
                  </a:lnTo>
                  <a:lnTo>
                    <a:pt x="201091" y="438975"/>
                  </a:lnTo>
                  <a:lnTo>
                    <a:pt x="222694" y="438975"/>
                  </a:lnTo>
                  <a:lnTo>
                    <a:pt x="222694" y="521398"/>
                  </a:lnTo>
                  <a:lnTo>
                    <a:pt x="225628" y="543026"/>
                  </a:lnTo>
                  <a:lnTo>
                    <a:pt x="234873" y="556793"/>
                  </a:lnTo>
                  <a:lnTo>
                    <a:pt x="251167" y="564070"/>
                  </a:lnTo>
                  <a:lnTo>
                    <a:pt x="275234" y="566191"/>
                  </a:lnTo>
                  <a:lnTo>
                    <a:pt x="293103" y="566191"/>
                  </a:lnTo>
                  <a:lnTo>
                    <a:pt x="297903" y="565391"/>
                  </a:lnTo>
                  <a:lnTo>
                    <a:pt x="297903" y="536600"/>
                  </a:lnTo>
                  <a:lnTo>
                    <a:pt x="280301" y="536600"/>
                  </a:lnTo>
                  <a:lnTo>
                    <a:pt x="269976" y="535635"/>
                  </a:lnTo>
                  <a:lnTo>
                    <a:pt x="262839" y="532333"/>
                  </a:lnTo>
                  <a:lnTo>
                    <a:pt x="258699" y="526021"/>
                  </a:lnTo>
                  <a:lnTo>
                    <a:pt x="257365" y="516064"/>
                  </a:lnTo>
                  <a:lnTo>
                    <a:pt x="257365" y="438975"/>
                  </a:lnTo>
                  <a:lnTo>
                    <a:pt x="297903" y="438975"/>
                  </a:lnTo>
                  <a:lnTo>
                    <a:pt x="297903" y="409384"/>
                  </a:lnTo>
                  <a:close/>
                </a:path>
                <a:path w="2322195" h="918210">
                  <a:moveTo>
                    <a:pt x="318439" y="29603"/>
                  </a:moveTo>
                  <a:lnTo>
                    <a:pt x="283768" y="29603"/>
                  </a:lnTo>
                  <a:lnTo>
                    <a:pt x="283768" y="244017"/>
                  </a:lnTo>
                  <a:lnTo>
                    <a:pt x="318439" y="244017"/>
                  </a:lnTo>
                  <a:lnTo>
                    <a:pt x="318439" y="29603"/>
                  </a:lnTo>
                  <a:close/>
                </a:path>
                <a:path w="2322195" h="918210">
                  <a:moveTo>
                    <a:pt x="373113" y="731024"/>
                  </a:moveTo>
                  <a:lnTo>
                    <a:pt x="338442" y="731024"/>
                  </a:lnTo>
                  <a:lnTo>
                    <a:pt x="338442" y="814501"/>
                  </a:lnTo>
                  <a:lnTo>
                    <a:pt x="335648" y="833462"/>
                  </a:lnTo>
                  <a:lnTo>
                    <a:pt x="328079" y="847636"/>
                  </a:lnTo>
                  <a:lnTo>
                    <a:pt x="316953" y="856500"/>
                  </a:lnTo>
                  <a:lnTo>
                    <a:pt x="303504" y="859574"/>
                  </a:lnTo>
                  <a:lnTo>
                    <a:pt x="292328" y="857415"/>
                  </a:lnTo>
                  <a:lnTo>
                    <a:pt x="283845" y="850938"/>
                  </a:lnTo>
                  <a:lnTo>
                    <a:pt x="278460" y="840105"/>
                  </a:lnTo>
                  <a:lnTo>
                    <a:pt x="276567" y="824903"/>
                  </a:lnTo>
                  <a:lnTo>
                    <a:pt x="276567" y="731024"/>
                  </a:lnTo>
                  <a:lnTo>
                    <a:pt x="241896" y="731024"/>
                  </a:lnTo>
                  <a:lnTo>
                    <a:pt x="241896" y="827036"/>
                  </a:lnTo>
                  <a:lnTo>
                    <a:pt x="245376" y="853960"/>
                  </a:lnTo>
                  <a:lnTo>
                    <a:pt x="255701" y="873404"/>
                  </a:lnTo>
                  <a:lnTo>
                    <a:pt x="272732" y="885202"/>
                  </a:lnTo>
                  <a:lnTo>
                    <a:pt x="296303" y="889165"/>
                  </a:lnTo>
                  <a:lnTo>
                    <a:pt x="313359" y="887145"/>
                  </a:lnTo>
                  <a:lnTo>
                    <a:pt x="326275" y="881405"/>
                  </a:lnTo>
                  <a:lnTo>
                    <a:pt x="334746" y="872401"/>
                  </a:lnTo>
                  <a:lnTo>
                    <a:pt x="338442" y="860628"/>
                  </a:lnTo>
                  <a:lnTo>
                    <a:pt x="338442" y="885698"/>
                  </a:lnTo>
                  <a:lnTo>
                    <a:pt x="373113" y="885698"/>
                  </a:lnTo>
                  <a:lnTo>
                    <a:pt x="373113" y="860628"/>
                  </a:lnTo>
                  <a:lnTo>
                    <a:pt x="373113" y="859574"/>
                  </a:lnTo>
                  <a:lnTo>
                    <a:pt x="373113" y="731024"/>
                  </a:lnTo>
                  <a:close/>
                </a:path>
                <a:path w="2322195" h="918210">
                  <a:moveTo>
                    <a:pt x="441655" y="486727"/>
                  </a:moveTo>
                  <a:lnTo>
                    <a:pt x="429412" y="435775"/>
                  </a:lnTo>
                  <a:lnTo>
                    <a:pt x="406450" y="413321"/>
                  </a:lnTo>
                  <a:lnTo>
                    <a:pt x="406450" y="470725"/>
                  </a:lnTo>
                  <a:lnTo>
                    <a:pt x="339509" y="470725"/>
                  </a:lnTo>
                  <a:lnTo>
                    <a:pt x="342658" y="456933"/>
                  </a:lnTo>
                  <a:lnTo>
                    <a:pt x="349110" y="445846"/>
                  </a:lnTo>
                  <a:lnTo>
                    <a:pt x="359168" y="438467"/>
                  </a:lnTo>
                  <a:lnTo>
                    <a:pt x="373113" y="435775"/>
                  </a:lnTo>
                  <a:lnTo>
                    <a:pt x="386803" y="438467"/>
                  </a:lnTo>
                  <a:lnTo>
                    <a:pt x="396786" y="445846"/>
                  </a:lnTo>
                  <a:lnTo>
                    <a:pt x="403275" y="456933"/>
                  </a:lnTo>
                  <a:lnTo>
                    <a:pt x="406450" y="470725"/>
                  </a:lnTo>
                  <a:lnTo>
                    <a:pt x="406450" y="413321"/>
                  </a:lnTo>
                  <a:lnTo>
                    <a:pt x="403517" y="411187"/>
                  </a:lnTo>
                  <a:lnTo>
                    <a:pt x="373113" y="405917"/>
                  </a:lnTo>
                  <a:lnTo>
                    <a:pt x="342569" y="411187"/>
                  </a:lnTo>
                  <a:lnTo>
                    <a:pt x="321106" y="426720"/>
                  </a:lnTo>
                  <a:lnTo>
                    <a:pt x="308457" y="452043"/>
                  </a:lnTo>
                  <a:lnTo>
                    <a:pt x="304304" y="486727"/>
                  </a:lnTo>
                  <a:lnTo>
                    <a:pt x="308470" y="521512"/>
                  </a:lnTo>
                  <a:lnTo>
                    <a:pt x="321183" y="546823"/>
                  </a:lnTo>
                  <a:lnTo>
                    <a:pt x="342785" y="562292"/>
                  </a:lnTo>
                  <a:lnTo>
                    <a:pt x="373646" y="567524"/>
                  </a:lnTo>
                  <a:lnTo>
                    <a:pt x="399300" y="564146"/>
                  </a:lnTo>
                  <a:lnTo>
                    <a:pt x="418655" y="554024"/>
                  </a:lnTo>
                  <a:lnTo>
                    <a:pt x="431393" y="537667"/>
                  </a:lnTo>
                  <a:lnTo>
                    <a:pt x="431711" y="537260"/>
                  </a:lnTo>
                  <a:lnTo>
                    <a:pt x="438454" y="513930"/>
                  </a:lnTo>
                  <a:lnTo>
                    <a:pt x="402983" y="513930"/>
                  </a:lnTo>
                  <a:lnTo>
                    <a:pt x="399757" y="523824"/>
                  </a:lnTo>
                  <a:lnTo>
                    <a:pt x="393522" y="531291"/>
                  </a:lnTo>
                  <a:lnTo>
                    <a:pt x="384683" y="536016"/>
                  </a:lnTo>
                  <a:lnTo>
                    <a:pt x="373646" y="537667"/>
                  </a:lnTo>
                  <a:lnTo>
                    <a:pt x="358978" y="534720"/>
                  </a:lnTo>
                  <a:lnTo>
                    <a:pt x="348449" y="526567"/>
                  </a:lnTo>
                  <a:lnTo>
                    <a:pt x="341922" y="514146"/>
                  </a:lnTo>
                  <a:lnTo>
                    <a:pt x="339242" y="498449"/>
                  </a:lnTo>
                  <a:lnTo>
                    <a:pt x="441388" y="498449"/>
                  </a:lnTo>
                  <a:lnTo>
                    <a:pt x="441655" y="495515"/>
                  </a:lnTo>
                  <a:lnTo>
                    <a:pt x="441655" y="486727"/>
                  </a:lnTo>
                  <a:close/>
                </a:path>
                <a:path w="2322195" h="918210">
                  <a:moveTo>
                    <a:pt x="470992" y="166687"/>
                  </a:moveTo>
                  <a:lnTo>
                    <a:pt x="458749" y="115735"/>
                  </a:lnTo>
                  <a:lnTo>
                    <a:pt x="435787" y="93281"/>
                  </a:lnTo>
                  <a:lnTo>
                    <a:pt x="435787" y="150685"/>
                  </a:lnTo>
                  <a:lnTo>
                    <a:pt x="368846" y="150685"/>
                  </a:lnTo>
                  <a:lnTo>
                    <a:pt x="371995" y="136893"/>
                  </a:lnTo>
                  <a:lnTo>
                    <a:pt x="378447" y="125806"/>
                  </a:lnTo>
                  <a:lnTo>
                    <a:pt x="388505" y="118427"/>
                  </a:lnTo>
                  <a:lnTo>
                    <a:pt x="402450" y="115735"/>
                  </a:lnTo>
                  <a:lnTo>
                    <a:pt x="416140" y="118427"/>
                  </a:lnTo>
                  <a:lnTo>
                    <a:pt x="426123" y="125806"/>
                  </a:lnTo>
                  <a:lnTo>
                    <a:pt x="432612" y="136893"/>
                  </a:lnTo>
                  <a:lnTo>
                    <a:pt x="435787" y="150685"/>
                  </a:lnTo>
                  <a:lnTo>
                    <a:pt x="435787" y="93281"/>
                  </a:lnTo>
                  <a:lnTo>
                    <a:pt x="432854" y="91147"/>
                  </a:lnTo>
                  <a:lnTo>
                    <a:pt x="402450" y="85877"/>
                  </a:lnTo>
                  <a:lnTo>
                    <a:pt x="371906" y="91147"/>
                  </a:lnTo>
                  <a:lnTo>
                    <a:pt x="350443" y="106680"/>
                  </a:lnTo>
                  <a:lnTo>
                    <a:pt x="337794" y="132003"/>
                  </a:lnTo>
                  <a:lnTo>
                    <a:pt x="333641" y="166687"/>
                  </a:lnTo>
                  <a:lnTo>
                    <a:pt x="337807" y="201472"/>
                  </a:lnTo>
                  <a:lnTo>
                    <a:pt x="350520" y="226783"/>
                  </a:lnTo>
                  <a:lnTo>
                    <a:pt x="372122" y="242252"/>
                  </a:lnTo>
                  <a:lnTo>
                    <a:pt x="402983" y="247484"/>
                  </a:lnTo>
                  <a:lnTo>
                    <a:pt x="428637" y="244106"/>
                  </a:lnTo>
                  <a:lnTo>
                    <a:pt x="447992" y="233984"/>
                  </a:lnTo>
                  <a:lnTo>
                    <a:pt x="460730" y="217627"/>
                  </a:lnTo>
                  <a:lnTo>
                    <a:pt x="461048" y="217220"/>
                  </a:lnTo>
                  <a:lnTo>
                    <a:pt x="467791" y="193890"/>
                  </a:lnTo>
                  <a:lnTo>
                    <a:pt x="432320" y="193890"/>
                  </a:lnTo>
                  <a:lnTo>
                    <a:pt x="429094" y="203784"/>
                  </a:lnTo>
                  <a:lnTo>
                    <a:pt x="422859" y="211251"/>
                  </a:lnTo>
                  <a:lnTo>
                    <a:pt x="414020" y="215976"/>
                  </a:lnTo>
                  <a:lnTo>
                    <a:pt x="402983" y="217627"/>
                  </a:lnTo>
                  <a:lnTo>
                    <a:pt x="388315" y="214680"/>
                  </a:lnTo>
                  <a:lnTo>
                    <a:pt x="377786" y="206527"/>
                  </a:lnTo>
                  <a:lnTo>
                    <a:pt x="371259" y="194106"/>
                  </a:lnTo>
                  <a:lnTo>
                    <a:pt x="368579" y="178409"/>
                  </a:lnTo>
                  <a:lnTo>
                    <a:pt x="470725" y="178409"/>
                  </a:lnTo>
                  <a:lnTo>
                    <a:pt x="470992" y="175475"/>
                  </a:lnTo>
                  <a:lnTo>
                    <a:pt x="470992" y="166687"/>
                  </a:lnTo>
                  <a:close/>
                </a:path>
                <a:path w="2322195" h="918210">
                  <a:moveTo>
                    <a:pt x="476592" y="731024"/>
                  </a:moveTo>
                  <a:lnTo>
                    <a:pt x="436054" y="731024"/>
                  </a:lnTo>
                  <a:lnTo>
                    <a:pt x="436054" y="688619"/>
                  </a:lnTo>
                  <a:lnTo>
                    <a:pt x="401383" y="688619"/>
                  </a:lnTo>
                  <a:lnTo>
                    <a:pt x="401383" y="731024"/>
                  </a:lnTo>
                  <a:lnTo>
                    <a:pt x="379780" y="731024"/>
                  </a:lnTo>
                  <a:lnTo>
                    <a:pt x="379780" y="760615"/>
                  </a:lnTo>
                  <a:lnTo>
                    <a:pt x="401383" y="760615"/>
                  </a:lnTo>
                  <a:lnTo>
                    <a:pt x="401383" y="843038"/>
                  </a:lnTo>
                  <a:lnTo>
                    <a:pt x="404317" y="864666"/>
                  </a:lnTo>
                  <a:lnTo>
                    <a:pt x="413562" y="878433"/>
                  </a:lnTo>
                  <a:lnTo>
                    <a:pt x="429856" y="885710"/>
                  </a:lnTo>
                  <a:lnTo>
                    <a:pt x="453923" y="887831"/>
                  </a:lnTo>
                  <a:lnTo>
                    <a:pt x="471792" y="887831"/>
                  </a:lnTo>
                  <a:lnTo>
                    <a:pt x="476592" y="887031"/>
                  </a:lnTo>
                  <a:lnTo>
                    <a:pt x="476592" y="858240"/>
                  </a:lnTo>
                  <a:lnTo>
                    <a:pt x="458990" y="858240"/>
                  </a:lnTo>
                  <a:lnTo>
                    <a:pt x="448665" y="857275"/>
                  </a:lnTo>
                  <a:lnTo>
                    <a:pt x="441528" y="853973"/>
                  </a:lnTo>
                  <a:lnTo>
                    <a:pt x="437388" y="847661"/>
                  </a:lnTo>
                  <a:lnTo>
                    <a:pt x="436054" y="837704"/>
                  </a:lnTo>
                  <a:lnTo>
                    <a:pt x="436054" y="760615"/>
                  </a:lnTo>
                  <a:lnTo>
                    <a:pt x="476592" y="760615"/>
                  </a:lnTo>
                  <a:lnTo>
                    <a:pt x="476592" y="731024"/>
                  </a:lnTo>
                  <a:close/>
                </a:path>
                <a:path w="2322195" h="918210">
                  <a:moveTo>
                    <a:pt x="541401" y="407022"/>
                  </a:moveTo>
                  <a:lnTo>
                    <a:pt x="538734" y="406184"/>
                  </a:lnTo>
                  <a:lnTo>
                    <a:pt x="533666" y="405917"/>
                  </a:lnTo>
                  <a:lnTo>
                    <a:pt x="526465" y="405917"/>
                  </a:lnTo>
                  <a:lnTo>
                    <a:pt x="509778" y="407708"/>
                  </a:lnTo>
                  <a:lnTo>
                    <a:pt x="497928" y="413080"/>
                  </a:lnTo>
                  <a:lnTo>
                    <a:pt x="490689" y="422008"/>
                  </a:lnTo>
                  <a:lnTo>
                    <a:pt x="487794" y="434454"/>
                  </a:lnTo>
                  <a:lnTo>
                    <a:pt x="487794" y="409384"/>
                  </a:lnTo>
                  <a:lnTo>
                    <a:pt x="453390" y="409384"/>
                  </a:lnTo>
                  <a:lnTo>
                    <a:pt x="453390" y="564057"/>
                  </a:lnTo>
                  <a:lnTo>
                    <a:pt x="487794" y="564057"/>
                  </a:lnTo>
                  <a:lnTo>
                    <a:pt x="487794" y="484860"/>
                  </a:lnTo>
                  <a:lnTo>
                    <a:pt x="490562" y="463905"/>
                  </a:lnTo>
                  <a:lnTo>
                    <a:pt x="498335" y="448513"/>
                  </a:lnTo>
                  <a:lnTo>
                    <a:pt x="510298" y="439026"/>
                  </a:lnTo>
                  <a:lnTo>
                    <a:pt x="525665" y="435775"/>
                  </a:lnTo>
                  <a:lnTo>
                    <a:pt x="528332" y="435775"/>
                  </a:lnTo>
                  <a:lnTo>
                    <a:pt x="533133" y="436041"/>
                  </a:lnTo>
                  <a:lnTo>
                    <a:pt x="540854" y="436308"/>
                  </a:lnTo>
                  <a:lnTo>
                    <a:pt x="540867" y="435775"/>
                  </a:lnTo>
                  <a:lnTo>
                    <a:pt x="540893" y="434454"/>
                  </a:lnTo>
                  <a:lnTo>
                    <a:pt x="541401" y="407022"/>
                  </a:lnTo>
                  <a:close/>
                </a:path>
                <a:path w="2322195" h="918210">
                  <a:moveTo>
                    <a:pt x="612876" y="143738"/>
                  </a:moveTo>
                  <a:lnTo>
                    <a:pt x="593077" y="100114"/>
                  </a:lnTo>
                  <a:lnTo>
                    <a:pt x="546468" y="85877"/>
                  </a:lnTo>
                  <a:lnTo>
                    <a:pt x="515924" y="91109"/>
                  </a:lnTo>
                  <a:lnTo>
                    <a:pt x="494461" y="106578"/>
                  </a:lnTo>
                  <a:lnTo>
                    <a:pt x="481812" y="131889"/>
                  </a:lnTo>
                  <a:lnTo>
                    <a:pt x="477659" y="166687"/>
                  </a:lnTo>
                  <a:lnTo>
                    <a:pt x="481812" y="201472"/>
                  </a:lnTo>
                  <a:lnTo>
                    <a:pt x="494461" y="226783"/>
                  </a:lnTo>
                  <a:lnTo>
                    <a:pt x="515924" y="242252"/>
                  </a:lnTo>
                  <a:lnTo>
                    <a:pt x="546468" y="247484"/>
                  </a:lnTo>
                  <a:lnTo>
                    <a:pt x="572973" y="243967"/>
                  </a:lnTo>
                  <a:lnTo>
                    <a:pt x="593077" y="233260"/>
                  </a:lnTo>
                  <a:lnTo>
                    <a:pt x="604481" y="217893"/>
                  </a:lnTo>
                  <a:lnTo>
                    <a:pt x="606475" y="215201"/>
                  </a:lnTo>
                  <a:lnTo>
                    <a:pt x="612876" y="189623"/>
                  </a:lnTo>
                  <a:lnTo>
                    <a:pt x="577672" y="189623"/>
                  </a:lnTo>
                  <a:lnTo>
                    <a:pt x="574446" y="201472"/>
                  </a:lnTo>
                  <a:lnTo>
                    <a:pt x="567880" y="210350"/>
                  </a:lnTo>
                  <a:lnTo>
                    <a:pt x="558406" y="215950"/>
                  </a:lnTo>
                  <a:lnTo>
                    <a:pt x="546468" y="217893"/>
                  </a:lnTo>
                  <a:lnTo>
                    <a:pt x="530720" y="214160"/>
                  </a:lnTo>
                  <a:lnTo>
                    <a:pt x="520230" y="203682"/>
                  </a:lnTo>
                  <a:lnTo>
                    <a:pt x="514400" y="187515"/>
                  </a:lnTo>
                  <a:lnTo>
                    <a:pt x="512597" y="166687"/>
                  </a:lnTo>
                  <a:lnTo>
                    <a:pt x="514400" y="145859"/>
                  </a:lnTo>
                  <a:lnTo>
                    <a:pt x="520230" y="129679"/>
                  </a:lnTo>
                  <a:lnTo>
                    <a:pt x="530720" y="119202"/>
                  </a:lnTo>
                  <a:lnTo>
                    <a:pt x="546468" y="115468"/>
                  </a:lnTo>
                  <a:lnTo>
                    <a:pt x="558406" y="117411"/>
                  </a:lnTo>
                  <a:lnTo>
                    <a:pt x="567880" y="123012"/>
                  </a:lnTo>
                  <a:lnTo>
                    <a:pt x="574446" y="131889"/>
                  </a:lnTo>
                  <a:lnTo>
                    <a:pt x="577672" y="143738"/>
                  </a:lnTo>
                  <a:lnTo>
                    <a:pt x="612876" y="143738"/>
                  </a:lnTo>
                  <a:close/>
                </a:path>
                <a:path w="2322195" h="918210">
                  <a:moveTo>
                    <a:pt x="619010" y="885698"/>
                  </a:moveTo>
                  <a:lnTo>
                    <a:pt x="616877" y="875309"/>
                  </a:lnTo>
                  <a:lnTo>
                    <a:pt x="615950" y="869696"/>
                  </a:lnTo>
                  <a:lnTo>
                    <a:pt x="615543" y="867308"/>
                  </a:lnTo>
                  <a:lnTo>
                    <a:pt x="615543" y="860107"/>
                  </a:lnTo>
                  <a:lnTo>
                    <a:pt x="615543" y="817956"/>
                  </a:lnTo>
                  <a:lnTo>
                    <a:pt x="615543" y="808101"/>
                  </a:lnTo>
                  <a:lnTo>
                    <a:pt x="615543" y="786498"/>
                  </a:lnTo>
                  <a:lnTo>
                    <a:pt x="611682" y="761758"/>
                  </a:lnTo>
                  <a:lnTo>
                    <a:pt x="608761" y="757148"/>
                  </a:lnTo>
                  <a:lnTo>
                    <a:pt x="599884" y="743216"/>
                  </a:lnTo>
                  <a:lnTo>
                    <a:pt x="580872" y="732231"/>
                  </a:lnTo>
                  <a:lnTo>
                    <a:pt x="580872" y="839038"/>
                  </a:lnTo>
                  <a:lnTo>
                    <a:pt x="578688" y="847839"/>
                  </a:lnTo>
                  <a:lnTo>
                    <a:pt x="572338" y="854468"/>
                  </a:lnTo>
                  <a:lnTo>
                    <a:pt x="562203" y="858647"/>
                  </a:lnTo>
                  <a:lnTo>
                    <a:pt x="548601" y="860107"/>
                  </a:lnTo>
                  <a:lnTo>
                    <a:pt x="535165" y="858647"/>
                  </a:lnTo>
                  <a:lnTo>
                    <a:pt x="525106" y="854468"/>
                  </a:lnTo>
                  <a:lnTo>
                    <a:pt x="518795" y="847839"/>
                  </a:lnTo>
                  <a:lnTo>
                    <a:pt x="516597" y="839038"/>
                  </a:lnTo>
                  <a:lnTo>
                    <a:pt x="518795" y="830338"/>
                  </a:lnTo>
                  <a:lnTo>
                    <a:pt x="525106" y="823696"/>
                  </a:lnTo>
                  <a:lnTo>
                    <a:pt x="535165" y="819454"/>
                  </a:lnTo>
                  <a:lnTo>
                    <a:pt x="548601" y="817956"/>
                  </a:lnTo>
                  <a:lnTo>
                    <a:pt x="562203" y="819454"/>
                  </a:lnTo>
                  <a:lnTo>
                    <a:pt x="572338" y="823696"/>
                  </a:lnTo>
                  <a:lnTo>
                    <a:pt x="578688" y="830338"/>
                  </a:lnTo>
                  <a:lnTo>
                    <a:pt x="580872" y="839038"/>
                  </a:lnTo>
                  <a:lnTo>
                    <a:pt x="580872" y="732231"/>
                  </a:lnTo>
                  <a:lnTo>
                    <a:pt x="579767" y="731583"/>
                  </a:lnTo>
                  <a:lnTo>
                    <a:pt x="551002" y="727557"/>
                  </a:lnTo>
                  <a:lnTo>
                    <a:pt x="524179" y="730935"/>
                  </a:lnTo>
                  <a:lnTo>
                    <a:pt x="504774" y="740994"/>
                  </a:lnTo>
                  <a:lnTo>
                    <a:pt x="492607" y="757593"/>
                  </a:lnTo>
                  <a:lnTo>
                    <a:pt x="487527" y="780618"/>
                  </a:lnTo>
                  <a:lnTo>
                    <a:pt x="522465" y="780618"/>
                  </a:lnTo>
                  <a:lnTo>
                    <a:pt x="525500" y="770547"/>
                  </a:lnTo>
                  <a:lnTo>
                    <a:pt x="531342" y="763193"/>
                  </a:lnTo>
                  <a:lnTo>
                    <a:pt x="539877" y="758685"/>
                  </a:lnTo>
                  <a:lnTo>
                    <a:pt x="551002" y="757148"/>
                  </a:lnTo>
                  <a:lnTo>
                    <a:pt x="563626" y="759269"/>
                  </a:lnTo>
                  <a:lnTo>
                    <a:pt x="572909" y="765225"/>
                  </a:lnTo>
                  <a:lnTo>
                    <a:pt x="578650" y="774484"/>
                  </a:lnTo>
                  <a:lnTo>
                    <a:pt x="580605" y="786498"/>
                  </a:lnTo>
                  <a:lnTo>
                    <a:pt x="580605" y="808101"/>
                  </a:lnTo>
                  <a:lnTo>
                    <a:pt x="577710" y="799922"/>
                  </a:lnTo>
                  <a:lnTo>
                    <a:pt x="569569" y="793889"/>
                  </a:lnTo>
                  <a:lnTo>
                    <a:pt x="557098" y="790168"/>
                  </a:lnTo>
                  <a:lnTo>
                    <a:pt x="541134" y="788898"/>
                  </a:lnTo>
                  <a:lnTo>
                    <a:pt x="516140" y="792111"/>
                  </a:lnTo>
                  <a:lnTo>
                    <a:pt x="497535" y="801662"/>
                  </a:lnTo>
                  <a:lnTo>
                    <a:pt x="485927" y="817359"/>
                  </a:lnTo>
                  <a:lnTo>
                    <a:pt x="481926" y="839038"/>
                  </a:lnTo>
                  <a:lnTo>
                    <a:pt x="485927" y="860818"/>
                  </a:lnTo>
                  <a:lnTo>
                    <a:pt x="497535" y="876503"/>
                  </a:lnTo>
                  <a:lnTo>
                    <a:pt x="516140" y="885990"/>
                  </a:lnTo>
                  <a:lnTo>
                    <a:pt x="541134" y="889165"/>
                  </a:lnTo>
                  <a:lnTo>
                    <a:pt x="557847" y="887780"/>
                  </a:lnTo>
                  <a:lnTo>
                    <a:pt x="570369" y="883831"/>
                  </a:lnTo>
                  <a:lnTo>
                    <a:pt x="578154" y="877697"/>
                  </a:lnTo>
                  <a:lnTo>
                    <a:pt x="580605" y="869696"/>
                  </a:lnTo>
                  <a:lnTo>
                    <a:pt x="580682" y="876503"/>
                  </a:lnTo>
                  <a:lnTo>
                    <a:pt x="581672" y="881697"/>
                  </a:lnTo>
                  <a:lnTo>
                    <a:pt x="583539" y="885698"/>
                  </a:lnTo>
                  <a:lnTo>
                    <a:pt x="619010" y="885698"/>
                  </a:lnTo>
                  <a:close/>
                </a:path>
                <a:path w="2322195" h="918210">
                  <a:moveTo>
                    <a:pt x="623277" y="320040"/>
                  </a:moveTo>
                  <a:lnTo>
                    <a:pt x="591070" y="325234"/>
                  </a:lnTo>
                  <a:lnTo>
                    <a:pt x="568845" y="345376"/>
                  </a:lnTo>
                  <a:lnTo>
                    <a:pt x="555967" y="387324"/>
                  </a:lnTo>
                  <a:lnTo>
                    <a:pt x="551802" y="457923"/>
                  </a:lnTo>
                  <a:lnTo>
                    <a:pt x="555967" y="528675"/>
                  </a:lnTo>
                  <a:lnTo>
                    <a:pt x="568845" y="570699"/>
                  </a:lnTo>
                  <a:lnTo>
                    <a:pt x="591070" y="590867"/>
                  </a:lnTo>
                  <a:lnTo>
                    <a:pt x="623277" y="596061"/>
                  </a:lnTo>
                  <a:lnTo>
                    <a:pt x="623277" y="564870"/>
                  </a:lnTo>
                  <a:lnTo>
                    <a:pt x="606958" y="561289"/>
                  </a:lnTo>
                  <a:lnTo>
                    <a:pt x="595477" y="546392"/>
                  </a:lnTo>
                  <a:lnTo>
                    <a:pt x="588695" y="514007"/>
                  </a:lnTo>
                  <a:lnTo>
                    <a:pt x="586473" y="457923"/>
                  </a:lnTo>
                  <a:lnTo>
                    <a:pt x="588695" y="401942"/>
                  </a:lnTo>
                  <a:lnTo>
                    <a:pt x="595477" y="369544"/>
                  </a:lnTo>
                  <a:lnTo>
                    <a:pt x="606958" y="354596"/>
                  </a:lnTo>
                  <a:lnTo>
                    <a:pt x="623277" y="350964"/>
                  </a:lnTo>
                  <a:lnTo>
                    <a:pt x="623277" y="320040"/>
                  </a:lnTo>
                  <a:close/>
                </a:path>
                <a:path w="2322195" h="918210">
                  <a:moveTo>
                    <a:pt x="708621" y="89344"/>
                  </a:moveTo>
                  <a:lnTo>
                    <a:pt x="668083" y="89344"/>
                  </a:lnTo>
                  <a:lnTo>
                    <a:pt x="668083" y="46939"/>
                  </a:lnTo>
                  <a:lnTo>
                    <a:pt x="633412" y="46939"/>
                  </a:lnTo>
                  <a:lnTo>
                    <a:pt x="633412" y="89344"/>
                  </a:lnTo>
                  <a:lnTo>
                    <a:pt x="611809" y="89344"/>
                  </a:lnTo>
                  <a:lnTo>
                    <a:pt x="611809" y="118935"/>
                  </a:lnTo>
                  <a:lnTo>
                    <a:pt x="633412" y="118935"/>
                  </a:lnTo>
                  <a:lnTo>
                    <a:pt x="633437" y="201472"/>
                  </a:lnTo>
                  <a:lnTo>
                    <a:pt x="636346" y="222986"/>
                  </a:lnTo>
                  <a:lnTo>
                    <a:pt x="645591" y="236753"/>
                  </a:lnTo>
                  <a:lnTo>
                    <a:pt x="661885" y="244030"/>
                  </a:lnTo>
                  <a:lnTo>
                    <a:pt x="685952" y="246151"/>
                  </a:lnTo>
                  <a:lnTo>
                    <a:pt x="703821" y="246151"/>
                  </a:lnTo>
                  <a:lnTo>
                    <a:pt x="708621" y="245351"/>
                  </a:lnTo>
                  <a:lnTo>
                    <a:pt x="708621" y="216560"/>
                  </a:lnTo>
                  <a:lnTo>
                    <a:pt x="691019" y="216560"/>
                  </a:lnTo>
                  <a:lnTo>
                    <a:pt x="680694" y="215595"/>
                  </a:lnTo>
                  <a:lnTo>
                    <a:pt x="673557" y="212293"/>
                  </a:lnTo>
                  <a:lnTo>
                    <a:pt x="669417" y="205981"/>
                  </a:lnTo>
                  <a:lnTo>
                    <a:pt x="668083" y="196024"/>
                  </a:lnTo>
                  <a:lnTo>
                    <a:pt x="668083" y="118935"/>
                  </a:lnTo>
                  <a:lnTo>
                    <a:pt x="708621" y="118935"/>
                  </a:lnTo>
                  <a:lnTo>
                    <a:pt x="708621" y="89344"/>
                  </a:lnTo>
                  <a:close/>
                </a:path>
                <a:path w="2322195" h="918210">
                  <a:moveTo>
                    <a:pt x="716622" y="731024"/>
                  </a:moveTo>
                  <a:lnTo>
                    <a:pt x="676084" y="731024"/>
                  </a:lnTo>
                  <a:lnTo>
                    <a:pt x="676084" y="688619"/>
                  </a:lnTo>
                  <a:lnTo>
                    <a:pt x="641413" y="688619"/>
                  </a:lnTo>
                  <a:lnTo>
                    <a:pt x="641413" y="731024"/>
                  </a:lnTo>
                  <a:lnTo>
                    <a:pt x="619810" y="731024"/>
                  </a:lnTo>
                  <a:lnTo>
                    <a:pt x="619810" y="760615"/>
                  </a:lnTo>
                  <a:lnTo>
                    <a:pt x="641413" y="760615"/>
                  </a:lnTo>
                  <a:lnTo>
                    <a:pt x="641413" y="843038"/>
                  </a:lnTo>
                  <a:lnTo>
                    <a:pt x="644347" y="864666"/>
                  </a:lnTo>
                  <a:lnTo>
                    <a:pt x="653592" y="878433"/>
                  </a:lnTo>
                  <a:lnTo>
                    <a:pt x="669886" y="885710"/>
                  </a:lnTo>
                  <a:lnTo>
                    <a:pt x="693953" y="887831"/>
                  </a:lnTo>
                  <a:lnTo>
                    <a:pt x="711822" y="887831"/>
                  </a:lnTo>
                  <a:lnTo>
                    <a:pt x="716622" y="887031"/>
                  </a:lnTo>
                  <a:lnTo>
                    <a:pt x="716622" y="858240"/>
                  </a:lnTo>
                  <a:lnTo>
                    <a:pt x="699020" y="858240"/>
                  </a:lnTo>
                  <a:lnTo>
                    <a:pt x="688695" y="857275"/>
                  </a:lnTo>
                  <a:lnTo>
                    <a:pt x="681558" y="853973"/>
                  </a:lnTo>
                  <a:lnTo>
                    <a:pt x="677418" y="847661"/>
                  </a:lnTo>
                  <a:lnTo>
                    <a:pt x="676084" y="837704"/>
                  </a:lnTo>
                  <a:lnTo>
                    <a:pt x="676084" y="760615"/>
                  </a:lnTo>
                  <a:lnTo>
                    <a:pt x="716622" y="760615"/>
                  </a:lnTo>
                  <a:lnTo>
                    <a:pt x="716622" y="731024"/>
                  </a:lnTo>
                  <a:close/>
                </a:path>
                <a:path w="2322195" h="918210">
                  <a:moveTo>
                    <a:pt x="742759" y="523265"/>
                  </a:moveTo>
                  <a:lnTo>
                    <a:pt x="704354" y="523265"/>
                  </a:lnTo>
                  <a:lnTo>
                    <a:pt x="704354" y="564057"/>
                  </a:lnTo>
                  <a:lnTo>
                    <a:pt x="742759" y="564057"/>
                  </a:lnTo>
                  <a:lnTo>
                    <a:pt x="742759" y="523265"/>
                  </a:lnTo>
                  <a:close/>
                </a:path>
                <a:path w="2322195" h="918210">
                  <a:moveTo>
                    <a:pt x="796632" y="0"/>
                  </a:moveTo>
                  <a:lnTo>
                    <a:pt x="764425" y="5194"/>
                  </a:lnTo>
                  <a:lnTo>
                    <a:pt x="742200" y="25336"/>
                  </a:lnTo>
                  <a:lnTo>
                    <a:pt x="729322" y="67284"/>
                  </a:lnTo>
                  <a:lnTo>
                    <a:pt x="725157" y="137883"/>
                  </a:lnTo>
                  <a:lnTo>
                    <a:pt x="729322" y="208635"/>
                  </a:lnTo>
                  <a:lnTo>
                    <a:pt x="742200" y="250659"/>
                  </a:lnTo>
                  <a:lnTo>
                    <a:pt x="764425" y="270827"/>
                  </a:lnTo>
                  <a:lnTo>
                    <a:pt x="796632" y="276021"/>
                  </a:lnTo>
                  <a:lnTo>
                    <a:pt x="796632" y="244830"/>
                  </a:lnTo>
                  <a:lnTo>
                    <a:pt x="780313" y="241249"/>
                  </a:lnTo>
                  <a:lnTo>
                    <a:pt x="768832" y="226352"/>
                  </a:lnTo>
                  <a:lnTo>
                    <a:pt x="762050" y="193967"/>
                  </a:lnTo>
                  <a:lnTo>
                    <a:pt x="759828" y="137883"/>
                  </a:lnTo>
                  <a:lnTo>
                    <a:pt x="762050" y="81902"/>
                  </a:lnTo>
                  <a:lnTo>
                    <a:pt x="768832" y="49504"/>
                  </a:lnTo>
                  <a:lnTo>
                    <a:pt x="780313" y="34556"/>
                  </a:lnTo>
                  <a:lnTo>
                    <a:pt x="796632" y="30924"/>
                  </a:lnTo>
                  <a:lnTo>
                    <a:pt x="796632" y="0"/>
                  </a:lnTo>
                  <a:close/>
                </a:path>
                <a:path w="2322195" h="918210">
                  <a:moveTo>
                    <a:pt x="817435" y="523265"/>
                  </a:moveTo>
                  <a:lnTo>
                    <a:pt x="779030" y="523265"/>
                  </a:lnTo>
                  <a:lnTo>
                    <a:pt x="779030" y="564057"/>
                  </a:lnTo>
                  <a:lnTo>
                    <a:pt x="817435" y="564057"/>
                  </a:lnTo>
                  <a:lnTo>
                    <a:pt x="817435" y="523265"/>
                  </a:lnTo>
                  <a:close/>
                </a:path>
                <a:path w="2322195" h="918210">
                  <a:moveTo>
                    <a:pt x="860374" y="808367"/>
                  </a:moveTo>
                  <a:lnTo>
                    <a:pt x="848131" y="757415"/>
                  </a:lnTo>
                  <a:lnTo>
                    <a:pt x="825169" y="734961"/>
                  </a:lnTo>
                  <a:lnTo>
                    <a:pt x="825169" y="792365"/>
                  </a:lnTo>
                  <a:lnTo>
                    <a:pt x="758228" y="792365"/>
                  </a:lnTo>
                  <a:lnTo>
                    <a:pt x="761377" y="778573"/>
                  </a:lnTo>
                  <a:lnTo>
                    <a:pt x="767829" y="767486"/>
                  </a:lnTo>
                  <a:lnTo>
                    <a:pt x="777887" y="760107"/>
                  </a:lnTo>
                  <a:lnTo>
                    <a:pt x="791832" y="757415"/>
                  </a:lnTo>
                  <a:lnTo>
                    <a:pt x="805522" y="760107"/>
                  </a:lnTo>
                  <a:lnTo>
                    <a:pt x="815505" y="767486"/>
                  </a:lnTo>
                  <a:lnTo>
                    <a:pt x="821994" y="778573"/>
                  </a:lnTo>
                  <a:lnTo>
                    <a:pt x="825169" y="792365"/>
                  </a:lnTo>
                  <a:lnTo>
                    <a:pt x="825169" y="734961"/>
                  </a:lnTo>
                  <a:lnTo>
                    <a:pt x="822236" y="732828"/>
                  </a:lnTo>
                  <a:lnTo>
                    <a:pt x="791832" y="727557"/>
                  </a:lnTo>
                  <a:lnTo>
                    <a:pt x="761288" y="732828"/>
                  </a:lnTo>
                  <a:lnTo>
                    <a:pt x="739825" y="748360"/>
                  </a:lnTo>
                  <a:lnTo>
                    <a:pt x="727176" y="773684"/>
                  </a:lnTo>
                  <a:lnTo>
                    <a:pt x="723023" y="808367"/>
                  </a:lnTo>
                  <a:lnTo>
                    <a:pt x="727189" y="843153"/>
                  </a:lnTo>
                  <a:lnTo>
                    <a:pt x="739902" y="868464"/>
                  </a:lnTo>
                  <a:lnTo>
                    <a:pt x="761504" y="883932"/>
                  </a:lnTo>
                  <a:lnTo>
                    <a:pt x="792365" y="889165"/>
                  </a:lnTo>
                  <a:lnTo>
                    <a:pt x="818019" y="885786"/>
                  </a:lnTo>
                  <a:lnTo>
                    <a:pt x="837374" y="875665"/>
                  </a:lnTo>
                  <a:lnTo>
                    <a:pt x="850112" y="859307"/>
                  </a:lnTo>
                  <a:lnTo>
                    <a:pt x="850430" y="858901"/>
                  </a:lnTo>
                  <a:lnTo>
                    <a:pt x="857173" y="835571"/>
                  </a:lnTo>
                  <a:lnTo>
                    <a:pt x="821702" y="835571"/>
                  </a:lnTo>
                  <a:lnTo>
                    <a:pt x="818476" y="845464"/>
                  </a:lnTo>
                  <a:lnTo>
                    <a:pt x="812241" y="852932"/>
                  </a:lnTo>
                  <a:lnTo>
                    <a:pt x="803402" y="857656"/>
                  </a:lnTo>
                  <a:lnTo>
                    <a:pt x="792365" y="859307"/>
                  </a:lnTo>
                  <a:lnTo>
                    <a:pt x="777697" y="856361"/>
                  </a:lnTo>
                  <a:lnTo>
                    <a:pt x="767168" y="848207"/>
                  </a:lnTo>
                  <a:lnTo>
                    <a:pt x="760641" y="835787"/>
                  </a:lnTo>
                  <a:lnTo>
                    <a:pt x="757961" y="820089"/>
                  </a:lnTo>
                  <a:lnTo>
                    <a:pt x="860107" y="820089"/>
                  </a:lnTo>
                  <a:lnTo>
                    <a:pt x="860374" y="817156"/>
                  </a:lnTo>
                  <a:lnTo>
                    <a:pt x="860374" y="808367"/>
                  </a:lnTo>
                  <a:close/>
                </a:path>
                <a:path w="2322195" h="918210">
                  <a:moveTo>
                    <a:pt x="889444" y="523265"/>
                  </a:moveTo>
                  <a:lnTo>
                    <a:pt x="851039" y="523265"/>
                  </a:lnTo>
                  <a:lnTo>
                    <a:pt x="851039" y="564057"/>
                  </a:lnTo>
                  <a:lnTo>
                    <a:pt x="889444" y="564057"/>
                  </a:lnTo>
                  <a:lnTo>
                    <a:pt x="889444" y="523265"/>
                  </a:lnTo>
                  <a:close/>
                </a:path>
                <a:path w="2322195" h="918210">
                  <a:moveTo>
                    <a:pt x="916114" y="203225"/>
                  </a:moveTo>
                  <a:lnTo>
                    <a:pt x="877709" y="203225"/>
                  </a:lnTo>
                  <a:lnTo>
                    <a:pt x="877709" y="244017"/>
                  </a:lnTo>
                  <a:lnTo>
                    <a:pt x="916114" y="244017"/>
                  </a:lnTo>
                  <a:lnTo>
                    <a:pt x="916114" y="203225"/>
                  </a:lnTo>
                  <a:close/>
                </a:path>
                <a:path w="2322195" h="918210">
                  <a:moveTo>
                    <a:pt x="948651" y="641680"/>
                  </a:moveTo>
                  <a:lnTo>
                    <a:pt x="916444" y="646874"/>
                  </a:lnTo>
                  <a:lnTo>
                    <a:pt x="894219" y="667016"/>
                  </a:lnTo>
                  <a:lnTo>
                    <a:pt x="881341" y="708964"/>
                  </a:lnTo>
                  <a:lnTo>
                    <a:pt x="877176" y="779564"/>
                  </a:lnTo>
                  <a:lnTo>
                    <a:pt x="881341" y="850315"/>
                  </a:lnTo>
                  <a:lnTo>
                    <a:pt x="894219" y="892340"/>
                  </a:lnTo>
                  <a:lnTo>
                    <a:pt x="916444" y="912507"/>
                  </a:lnTo>
                  <a:lnTo>
                    <a:pt x="948651" y="917702"/>
                  </a:lnTo>
                  <a:lnTo>
                    <a:pt x="948651" y="886510"/>
                  </a:lnTo>
                  <a:lnTo>
                    <a:pt x="932332" y="882929"/>
                  </a:lnTo>
                  <a:lnTo>
                    <a:pt x="920851" y="868032"/>
                  </a:lnTo>
                  <a:lnTo>
                    <a:pt x="914069" y="835647"/>
                  </a:lnTo>
                  <a:lnTo>
                    <a:pt x="911847" y="779564"/>
                  </a:lnTo>
                  <a:lnTo>
                    <a:pt x="914069" y="723582"/>
                  </a:lnTo>
                  <a:lnTo>
                    <a:pt x="920851" y="691184"/>
                  </a:lnTo>
                  <a:lnTo>
                    <a:pt x="932332" y="676236"/>
                  </a:lnTo>
                  <a:lnTo>
                    <a:pt x="948651" y="672604"/>
                  </a:lnTo>
                  <a:lnTo>
                    <a:pt x="948651" y="641680"/>
                  </a:lnTo>
                  <a:close/>
                </a:path>
                <a:path w="2322195" h="918210">
                  <a:moveTo>
                    <a:pt x="990790" y="203225"/>
                  </a:moveTo>
                  <a:lnTo>
                    <a:pt x="952385" y="203225"/>
                  </a:lnTo>
                  <a:lnTo>
                    <a:pt x="952385" y="244017"/>
                  </a:lnTo>
                  <a:lnTo>
                    <a:pt x="990790" y="244017"/>
                  </a:lnTo>
                  <a:lnTo>
                    <a:pt x="990790" y="203225"/>
                  </a:lnTo>
                  <a:close/>
                </a:path>
                <a:path w="2322195" h="918210">
                  <a:moveTo>
                    <a:pt x="1042530" y="457923"/>
                  </a:moveTo>
                  <a:lnTo>
                    <a:pt x="1038339" y="387324"/>
                  </a:lnTo>
                  <a:lnTo>
                    <a:pt x="1025334" y="345376"/>
                  </a:lnTo>
                  <a:lnTo>
                    <a:pt x="1002931" y="325234"/>
                  </a:lnTo>
                  <a:lnTo>
                    <a:pt x="970534" y="320040"/>
                  </a:lnTo>
                  <a:lnTo>
                    <a:pt x="970534" y="350964"/>
                  </a:lnTo>
                  <a:lnTo>
                    <a:pt x="987005" y="354596"/>
                  </a:lnTo>
                  <a:lnTo>
                    <a:pt x="998562" y="369544"/>
                  </a:lnTo>
                  <a:lnTo>
                    <a:pt x="1005370" y="401942"/>
                  </a:lnTo>
                  <a:lnTo>
                    <a:pt x="1007605" y="457923"/>
                  </a:lnTo>
                  <a:lnTo>
                    <a:pt x="1005370" y="514007"/>
                  </a:lnTo>
                  <a:lnTo>
                    <a:pt x="998562" y="546392"/>
                  </a:lnTo>
                  <a:lnTo>
                    <a:pt x="987005" y="561289"/>
                  </a:lnTo>
                  <a:lnTo>
                    <a:pt x="970534" y="564870"/>
                  </a:lnTo>
                  <a:lnTo>
                    <a:pt x="970534" y="596061"/>
                  </a:lnTo>
                  <a:lnTo>
                    <a:pt x="1002931" y="590867"/>
                  </a:lnTo>
                  <a:lnTo>
                    <a:pt x="1025334" y="570699"/>
                  </a:lnTo>
                  <a:lnTo>
                    <a:pt x="1038339" y="528675"/>
                  </a:lnTo>
                  <a:lnTo>
                    <a:pt x="1042530" y="457923"/>
                  </a:lnTo>
                  <a:close/>
                </a:path>
                <a:path w="2322195" h="918210">
                  <a:moveTo>
                    <a:pt x="1062799" y="203225"/>
                  </a:moveTo>
                  <a:lnTo>
                    <a:pt x="1024394" y="203225"/>
                  </a:lnTo>
                  <a:lnTo>
                    <a:pt x="1024394" y="244017"/>
                  </a:lnTo>
                  <a:lnTo>
                    <a:pt x="1062799" y="244017"/>
                  </a:lnTo>
                  <a:lnTo>
                    <a:pt x="1062799" y="203225"/>
                  </a:lnTo>
                  <a:close/>
                </a:path>
                <a:path w="2322195" h="918210">
                  <a:moveTo>
                    <a:pt x="1070800" y="844905"/>
                  </a:moveTo>
                  <a:lnTo>
                    <a:pt x="1032395" y="844905"/>
                  </a:lnTo>
                  <a:lnTo>
                    <a:pt x="1032395" y="885698"/>
                  </a:lnTo>
                  <a:lnTo>
                    <a:pt x="1070800" y="885698"/>
                  </a:lnTo>
                  <a:lnTo>
                    <a:pt x="1070800" y="844905"/>
                  </a:lnTo>
                  <a:close/>
                </a:path>
                <a:path w="2322195" h="918210">
                  <a:moveTo>
                    <a:pt x="1145476" y="844905"/>
                  </a:moveTo>
                  <a:lnTo>
                    <a:pt x="1107071" y="844905"/>
                  </a:lnTo>
                  <a:lnTo>
                    <a:pt x="1107071" y="885698"/>
                  </a:lnTo>
                  <a:lnTo>
                    <a:pt x="1145476" y="885698"/>
                  </a:lnTo>
                  <a:lnTo>
                    <a:pt x="1145476" y="844905"/>
                  </a:lnTo>
                  <a:close/>
                </a:path>
                <a:path w="2322195" h="918210">
                  <a:moveTo>
                    <a:pt x="1217485" y="844905"/>
                  </a:moveTo>
                  <a:lnTo>
                    <a:pt x="1179080" y="844905"/>
                  </a:lnTo>
                  <a:lnTo>
                    <a:pt x="1179080" y="885698"/>
                  </a:lnTo>
                  <a:lnTo>
                    <a:pt x="1217485" y="885698"/>
                  </a:lnTo>
                  <a:lnTo>
                    <a:pt x="1217485" y="844905"/>
                  </a:lnTo>
                  <a:close/>
                </a:path>
                <a:path w="2322195" h="918210">
                  <a:moveTo>
                    <a:pt x="1218552" y="137883"/>
                  </a:moveTo>
                  <a:lnTo>
                    <a:pt x="1214361" y="67284"/>
                  </a:lnTo>
                  <a:lnTo>
                    <a:pt x="1201356" y="25336"/>
                  </a:lnTo>
                  <a:lnTo>
                    <a:pt x="1178953" y="5194"/>
                  </a:lnTo>
                  <a:lnTo>
                    <a:pt x="1146556" y="0"/>
                  </a:lnTo>
                  <a:lnTo>
                    <a:pt x="1146556" y="30924"/>
                  </a:lnTo>
                  <a:lnTo>
                    <a:pt x="1163027" y="34556"/>
                  </a:lnTo>
                  <a:lnTo>
                    <a:pt x="1174584" y="49504"/>
                  </a:lnTo>
                  <a:lnTo>
                    <a:pt x="1181392" y="81902"/>
                  </a:lnTo>
                  <a:lnTo>
                    <a:pt x="1183627" y="137883"/>
                  </a:lnTo>
                  <a:lnTo>
                    <a:pt x="1181392" y="193967"/>
                  </a:lnTo>
                  <a:lnTo>
                    <a:pt x="1174584" y="226352"/>
                  </a:lnTo>
                  <a:lnTo>
                    <a:pt x="1163027" y="241249"/>
                  </a:lnTo>
                  <a:lnTo>
                    <a:pt x="1146556" y="244830"/>
                  </a:lnTo>
                  <a:lnTo>
                    <a:pt x="1146556" y="276021"/>
                  </a:lnTo>
                  <a:lnTo>
                    <a:pt x="1178953" y="270827"/>
                  </a:lnTo>
                  <a:lnTo>
                    <a:pt x="1201356" y="250659"/>
                  </a:lnTo>
                  <a:lnTo>
                    <a:pt x="1214361" y="208635"/>
                  </a:lnTo>
                  <a:lnTo>
                    <a:pt x="1218552" y="137883"/>
                  </a:lnTo>
                  <a:close/>
                </a:path>
                <a:path w="2322195" h="918210">
                  <a:moveTo>
                    <a:pt x="1224153" y="405117"/>
                  </a:moveTo>
                  <a:lnTo>
                    <a:pt x="1212392" y="360641"/>
                  </a:lnTo>
                  <a:lnTo>
                    <a:pt x="1193495" y="348970"/>
                  </a:lnTo>
                  <a:lnTo>
                    <a:pt x="1193495" y="405117"/>
                  </a:lnTo>
                  <a:lnTo>
                    <a:pt x="1192453" y="420103"/>
                  </a:lnTo>
                  <a:lnTo>
                    <a:pt x="1189456" y="430187"/>
                  </a:lnTo>
                  <a:lnTo>
                    <a:pt x="1184605" y="435864"/>
                  </a:lnTo>
                  <a:lnTo>
                    <a:pt x="1178013" y="437654"/>
                  </a:lnTo>
                  <a:lnTo>
                    <a:pt x="1171168" y="435864"/>
                  </a:lnTo>
                  <a:lnTo>
                    <a:pt x="1166253" y="430187"/>
                  </a:lnTo>
                  <a:lnTo>
                    <a:pt x="1163281" y="420103"/>
                  </a:lnTo>
                  <a:lnTo>
                    <a:pt x="1162278" y="405117"/>
                  </a:lnTo>
                  <a:lnTo>
                    <a:pt x="1163320" y="390398"/>
                  </a:lnTo>
                  <a:lnTo>
                    <a:pt x="1166355" y="380377"/>
                  </a:lnTo>
                  <a:lnTo>
                    <a:pt x="1171282" y="374662"/>
                  </a:lnTo>
                  <a:lnTo>
                    <a:pt x="1178013" y="372833"/>
                  </a:lnTo>
                  <a:lnTo>
                    <a:pt x="1184490" y="374662"/>
                  </a:lnTo>
                  <a:lnTo>
                    <a:pt x="1189355" y="380377"/>
                  </a:lnTo>
                  <a:lnTo>
                    <a:pt x="1192428" y="390398"/>
                  </a:lnTo>
                  <a:lnTo>
                    <a:pt x="1193495" y="405117"/>
                  </a:lnTo>
                  <a:lnTo>
                    <a:pt x="1193495" y="348970"/>
                  </a:lnTo>
                  <a:lnTo>
                    <a:pt x="1143254" y="360946"/>
                  </a:lnTo>
                  <a:lnTo>
                    <a:pt x="1131887" y="405117"/>
                  </a:lnTo>
                  <a:lnTo>
                    <a:pt x="1134668" y="431126"/>
                  </a:lnTo>
                  <a:lnTo>
                    <a:pt x="1143152" y="449618"/>
                  </a:lnTo>
                  <a:lnTo>
                    <a:pt x="1157528" y="460654"/>
                  </a:lnTo>
                  <a:lnTo>
                    <a:pt x="1178013" y="464312"/>
                  </a:lnTo>
                  <a:lnTo>
                    <a:pt x="1198054" y="460768"/>
                  </a:lnTo>
                  <a:lnTo>
                    <a:pt x="1212494" y="449922"/>
                  </a:lnTo>
                  <a:lnTo>
                    <a:pt x="1218298" y="437654"/>
                  </a:lnTo>
                  <a:lnTo>
                    <a:pt x="1221219" y="431469"/>
                  </a:lnTo>
                  <a:lnTo>
                    <a:pt x="1224153" y="405117"/>
                  </a:lnTo>
                  <a:close/>
                </a:path>
                <a:path w="2322195" h="918210">
                  <a:moveTo>
                    <a:pt x="1296162" y="349643"/>
                  </a:moveTo>
                  <a:lnTo>
                    <a:pt x="1265770" y="349643"/>
                  </a:lnTo>
                  <a:lnTo>
                    <a:pt x="1179893" y="564057"/>
                  </a:lnTo>
                  <a:lnTo>
                    <a:pt x="1210551" y="564057"/>
                  </a:lnTo>
                  <a:lnTo>
                    <a:pt x="1296162" y="349643"/>
                  </a:lnTo>
                  <a:close/>
                </a:path>
                <a:path w="2322195" h="918210">
                  <a:moveTo>
                    <a:pt x="1344168" y="508596"/>
                  </a:moveTo>
                  <a:lnTo>
                    <a:pt x="1341285" y="482803"/>
                  </a:lnTo>
                  <a:lnTo>
                    <a:pt x="1338249" y="476313"/>
                  </a:lnTo>
                  <a:lnTo>
                    <a:pt x="1332636" y="464286"/>
                  </a:lnTo>
                  <a:lnTo>
                    <a:pt x="1318298" y="453123"/>
                  </a:lnTo>
                  <a:lnTo>
                    <a:pt x="1314043" y="452335"/>
                  </a:lnTo>
                  <a:lnTo>
                    <a:pt x="1314043" y="508596"/>
                  </a:lnTo>
                  <a:lnTo>
                    <a:pt x="1312926" y="523646"/>
                  </a:lnTo>
                  <a:lnTo>
                    <a:pt x="1309763" y="533628"/>
                  </a:lnTo>
                  <a:lnTo>
                    <a:pt x="1304810" y="539165"/>
                  </a:lnTo>
                  <a:lnTo>
                    <a:pt x="1298295" y="540867"/>
                  </a:lnTo>
                  <a:lnTo>
                    <a:pt x="1291793" y="539267"/>
                  </a:lnTo>
                  <a:lnTo>
                    <a:pt x="1286827" y="533933"/>
                  </a:lnTo>
                  <a:lnTo>
                    <a:pt x="1283677" y="523989"/>
                  </a:lnTo>
                  <a:lnTo>
                    <a:pt x="1282560" y="508596"/>
                  </a:lnTo>
                  <a:lnTo>
                    <a:pt x="1283639" y="493649"/>
                  </a:lnTo>
                  <a:lnTo>
                    <a:pt x="1286725" y="483654"/>
                  </a:lnTo>
                  <a:lnTo>
                    <a:pt x="1291678" y="478066"/>
                  </a:lnTo>
                  <a:lnTo>
                    <a:pt x="1298295" y="476313"/>
                  </a:lnTo>
                  <a:lnTo>
                    <a:pt x="1304925" y="478180"/>
                  </a:lnTo>
                  <a:lnTo>
                    <a:pt x="1309865" y="483958"/>
                  </a:lnTo>
                  <a:lnTo>
                    <a:pt x="1312964" y="493979"/>
                  </a:lnTo>
                  <a:lnTo>
                    <a:pt x="1314043" y="508596"/>
                  </a:lnTo>
                  <a:lnTo>
                    <a:pt x="1314043" y="452335"/>
                  </a:lnTo>
                  <a:lnTo>
                    <a:pt x="1264069" y="463981"/>
                  </a:lnTo>
                  <a:lnTo>
                    <a:pt x="1252435" y="508596"/>
                  </a:lnTo>
                  <a:lnTo>
                    <a:pt x="1255356" y="534898"/>
                  </a:lnTo>
                  <a:lnTo>
                    <a:pt x="1264069" y="553262"/>
                  </a:lnTo>
                  <a:lnTo>
                    <a:pt x="1278420" y="564019"/>
                  </a:lnTo>
                  <a:lnTo>
                    <a:pt x="1298295" y="567524"/>
                  </a:lnTo>
                  <a:lnTo>
                    <a:pt x="1318298" y="563905"/>
                  </a:lnTo>
                  <a:lnTo>
                    <a:pt x="1332636" y="552958"/>
                  </a:lnTo>
                  <a:lnTo>
                    <a:pt x="1338326" y="540867"/>
                  </a:lnTo>
                  <a:lnTo>
                    <a:pt x="1341285" y="534568"/>
                  </a:lnTo>
                  <a:lnTo>
                    <a:pt x="1344168" y="508596"/>
                  </a:lnTo>
                  <a:close/>
                </a:path>
                <a:path w="2322195" h="918210">
                  <a:moveTo>
                    <a:pt x="1370571" y="779564"/>
                  </a:moveTo>
                  <a:lnTo>
                    <a:pt x="1366380" y="708964"/>
                  </a:lnTo>
                  <a:lnTo>
                    <a:pt x="1353375" y="667016"/>
                  </a:lnTo>
                  <a:lnTo>
                    <a:pt x="1330972" y="646874"/>
                  </a:lnTo>
                  <a:lnTo>
                    <a:pt x="1298562" y="641680"/>
                  </a:lnTo>
                  <a:lnTo>
                    <a:pt x="1298562" y="672604"/>
                  </a:lnTo>
                  <a:lnTo>
                    <a:pt x="1315046" y="676236"/>
                  </a:lnTo>
                  <a:lnTo>
                    <a:pt x="1326603" y="691184"/>
                  </a:lnTo>
                  <a:lnTo>
                    <a:pt x="1333411" y="723582"/>
                  </a:lnTo>
                  <a:lnTo>
                    <a:pt x="1335633" y="779564"/>
                  </a:lnTo>
                  <a:lnTo>
                    <a:pt x="1333411" y="835647"/>
                  </a:lnTo>
                  <a:lnTo>
                    <a:pt x="1326603" y="868032"/>
                  </a:lnTo>
                  <a:lnTo>
                    <a:pt x="1315046" y="882929"/>
                  </a:lnTo>
                  <a:lnTo>
                    <a:pt x="1298562" y="886510"/>
                  </a:lnTo>
                  <a:lnTo>
                    <a:pt x="1298562" y="917702"/>
                  </a:lnTo>
                  <a:lnTo>
                    <a:pt x="1330972" y="912507"/>
                  </a:lnTo>
                  <a:lnTo>
                    <a:pt x="1353375" y="892340"/>
                  </a:lnTo>
                  <a:lnTo>
                    <a:pt x="1366380" y="850315"/>
                  </a:lnTo>
                  <a:lnTo>
                    <a:pt x="1370571" y="779564"/>
                  </a:lnTo>
                  <a:close/>
                </a:path>
                <a:path w="2322195" h="918210">
                  <a:moveTo>
                    <a:pt x="1397508" y="85077"/>
                  </a:moveTo>
                  <a:lnTo>
                    <a:pt x="1385747" y="40601"/>
                  </a:lnTo>
                  <a:lnTo>
                    <a:pt x="1366837" y="28917"/>
                  </a:lnTo>
                  <a:lnTo>
                    <a:pt x="1366837" y="85077"/>
                  </a:lnTo>
                  <a:lnTo>
                    <a:pt x="1365808" y="100063"/>
                  </a:lnTo>
                  <a:lnTo>
                    <a:pt x="1362811" y="110147"/>
                  </a:lnTo>
                  <a:lnTo>
                    <a:pt x="1357960" y="115824"/>
                  </a:lnTo>
                  <a:lnTo>
                    <a:pt x="1351368" y="117614"/>
                  </a:lnTo>
                  <a:lnTo>
                    <a:pt x="1344523" y="115824"/>
                  </a:lnTo>
                  <a:lnTo>
                    <a:pt x="1339608" y="110147"/>
                  </a:lnTo>
                  <a:lnTo>
                    <a:pt x="1336636" y="100063"/>
                  </a:lnTo>
                  <a:lnTo>
                    <a:pt x="1335633" y="85077"/>
                  </a:lnTo>
                  <a:lnTo>
                    <a:pt x="1336675" y="70358"/>
                  </a:lnTo>
                  <a:lnTo>
                    <a:pt x="1339710" y="60337"/>
                  </a:lnTo>
                  <a:lnTo>
                    <a:pt x="1344637" y="54622"/>
                  </a:lnTo>
                  <a:lnTo>
                    <a:pt x="1351368" y="52793"/>
                  </a:lnTo>
                  <a:lnTo>
                    <a:pt x="1357845" y="54622"/>
                  </a:lnTo>
                  <a:lnTo>
                    <a:pt x="1362710" y="60337"/>
                  </a:lnTo>
                  <a:lnTo>
                    <a:pt x="1365770" y="70358"/>
                  </a:lnTo>
                  <a:lnTo>
                    <a:pt x="1366837" y="85077"/>
                  </a:lnTo>
                  <a:lnTo>
                    <a:pt x="1366837" y="28917"/>
                  </a:lnTo>
                  <a:lnTo>
                    <a:pt x="1316609" y="40906"/>
                  </a:lnTo>
                  <a:lnTo>
                    <a:pt x="1305229" y="85077"/>
                  </a:lnTo>
                  <a:lnTo>
                    <a:pt x="1308023" y="111086"/>
                  </a:lnTo>
                  <a:lnTo>
                    <a:pt x="1316507" y="129578"/>
                  </a:lnTo>
                  <a:lnTo>
                    <a:pt x="1330883" y="140614"/>
                  </a:lnTo>
                  <a:lnTo>
                    <a:pt x="1351368" y="144272"/>
                  </a:lnTo>
                  <a:lnTo>
                    <a:pt x="1371409" y="140728"/>
                  </a:lnTo>
                  <a:lnTo>
                    <a:pt x="1385849" y="129882"/>
                  </a:lnTo>
                  <a:lnTo>
                    <a:pt x="1391653" y="117614"/>
                  </a:lnTo>
                  <a:lnTo>
                    <a:pt x="1394574" y="111429"/>
                  </a:lnTo>
                  <a:lnTo>
                    <a:pt x="1397508" y="85077"/>
                  </a:lnTo>
                  <a:close/>
                </a:path>
                <a:path w="2322195" h="918210">
                  <a:moveTo>
                    <a:pt x="1469517" y="29603"/>
                  </a:moveTo>
                  <a:lnTo>
                    <a:pt x="1439113" y="29603"/>
                  </a:lnTo>
                  <a:lnTo>
                    <a:pt x="1353235" y="244017"/>
                  </a:lnTo>
                  <a:lnTo>
                    <a:pt x="1383906" y="244017"/>
                  </a:lnTo>
                  <a:lnTo>
                    <a:pt x="1469517" y="29603"/>
                  </a:lnTo>
                  <a:close/>
                </a:path>
                <a:path w="2322195" h="918210">
                  <a:moveTo>
                    <a:pt x="1489252" y="449389"/>
                  </a:moveTo>
                  <a:lnTo>
                    <a:pt x="1359115" y="393915"/>
                  </a:lnTo>
                  <a:lnTo>
                    <a:pt x="1359115" y="426707"/>
                  </a:lnTo>
                  <a:lnTo>
                    <a:pt x="1452460" y="464058"/>
                  </a:lnTo>
                  <a:lnTo>
                    <a:pt x="1359115" y="501662"/>
                  </a:lnTo>
                  <a:lnTo>
                    <a:pt x="1359115" y="534187"/>
                  </a:lnTo>
                  <a:lnTo>
                    <a:pt x="1489252" y="478713"/>
                  </a:lnTo>
                  <a:lnTo>
                    <a:pt x="1489252" y="449389"/>
                  </a:lnTo>
                  <a:close/>
                </a:path>
                <a:path w="2322195" h="918210">
                  <a:moveTo>
                    <a:pt x="1517523" y="188556"/>
                  </a:moveTo>
                  <a:lnTo>
                    <a:pt x="1514640" y="162763"/>
                  </a:lnTo>
                  <a:lnTo>
                    <a:pt x="1511604" y="156273"/>
                  </a:lnTo>
                  <a:lnTo>
                    <a:pt x="1505991" y="144246"/>
                  </a:lnTo>
                  <a:lnTo>
                    <a:pt x="1491653" y="133083"/>
                  </a:lnTo>
                  <a:lnTo>
                    <a:pt x="1487385" y="132295"/>
                  </a:lnTo>
                  <a:lnTo>
                    <a:pt x="1487385" y="188556"/>
                  </a:lnTo>
                  <a:lnTo>
                    <a:pt x="1486281" y="203606"/>
                  </a:lnTo>
                  <a:lnTo>
                    <a:pt x="1483118" y="213588"/>
                  </a:lnTo>
                  <a:lnTo>
                    <a:pt x="1478165" y="219125"/>
                  </a:lnTo>
                  <a:lnTo>
                    <a:pt x="1471650" y="220827"/>
                  </a:lnTo>
                  <a:lnTo>
                    <a:pt x="1465148" y="219227"/>
                  </a:lnTo>
                  <a:lnTo>
                    <a:pt x="1460182" y="213893"/>
                  </a:lnTo>
                  <a:lnTo>
                    <a:pt x="1457032" y="203949"/>
                  </a:lnTo>
                  <a:lnTo>
                    <a:pt x="1455915" y="188556"/>
                  </a:lnTo>
                  <a:lnTo>
                    <a:pt x="1456994" y="173609"/>
                  </a:lnTo>
                  <a:lnTo>
                    <a:pt x="1460080" y="163614"/>
                  </a:lnTo>
                  <a:lnTo>
                    <a:pt x="1465033" y="158026"/>
                  </a:lnTo>
                  <a:lnTo>
                    <a:pt x="1471650" y="156273"/>
                  </a:lnTo>
                  <a:lnTo>
                    <a:pt x="1478280" y="158140"/>
                  </a:lnTo>
                  <a:lnTo>
                    <a:pt x="1483220" y="163918"/>
                  </a:lnTo>
                  <a:lnTo>
                    <a:pt x="1486319" y="173939"/>
                  </a:lnTo>
                  <a:lnTo>
                    <a:pt x="1487385" y="188556"/>
                  </a:lnTo>
                  <a:lnTo>
                    <a:pt x="1487385" y="132295"/>
                  </a:lnTo>
                  <a:lnTo>
                    <a:pt x="1437424" y="143941"/>
                  </a:lnTo>
                  <a:lnTo>
                    <a:pt x="1425778" y="188556"/>
                  </a:lnTo>
                  <a:lnTo>
                    <a:pt x="1428711" y="214858"/>
                  </a:lnTo>
                  <a:lnTo>
                    <a:pt x="1437424" y="233222"/>
                  </a:lnTo>
                  <a:lnTo>
                    <a:pt x="1451775" y="243979"/>
                  </a:lnTo>
                  <a:lnTo>
                    <a:pt x="1471650" y="247484"/>
                  </a:lnTo>
                  <a:lnTo>
                    <a:pt x="1491653" y="243865"/>
                  </a:lnTo>
                  <a:lnTo>
                    <a:pt x="1505991" y="232918"/>
                  </a:lnTo>
                  <a:lnTo>
                    <a:pt x="1511681" y="220827"/>
                  </a:lnTo>
                  <a:lnTo>
                    <a:pt x="1514640" y="214528"/>
                  </a:lnTo>
                  <a:lnTo>
                    <a:pt x="1517523" y="188556"/>
                  </a:lnTo>
                  <a:close/>
                </a:path>
                <a:path w="2322195" h="918210">
                  <a:moveTo>
                    <a:pt x="1552194" y="726757"/>
                  </a:moveTo>
                  <a:lnTo>
                    <a:pt x="1540433" y="682282"/>
                  </a:lnTo>
                  <a:lnTo>
                    <a:pt x="1521523" y="670598"/>
                  </a:lnTo>
                  <a:lnTo>
                    <a:pt x="1521523" y="726757"/>
                  </a:lnTo>
                  <a:lnTo>
                    <a:pt x="1520494" y="741743"/>
                  </a:lnTo>
                  <a:lnTo>
                    <a:pt x="1517497" y="751827"/>
                  </a:lnTo>
                  <a:lnTo>
                    <a:pt x="1512646" y="757504"/>
                  </a:lnTo>
                  <a:lnTo>
                    <a:pt x="1506054" y="759294"/>
                  </a:lnTo>
                  <a:lnTo>
                    <a:pt x="1499209" y="757504"/>
                  </a:lnTo>
                  <a:lnTo>
                    <a:pt x="1494294" y="751827"/>
                  </a:lnTo>
                  <a:lnTo>
                    <a:pt x="1491322" y="741743"/>
                  </a:lnTo>
                  <a:lnTo>
                    <a:pt x="1490319" y="726757"/>
                  </a:lnTo>
                  <a:lnTo>
                    <a:pt x="1491361" y="712038"/>
                  </a:lnTo>
                  <a:lnTo>
                    <a:pt x="1494396" y="702017"/>
                  </a:lnTo>
                  <a:lnTo>
                    <a:pt x="1499323" y="696302"/>
                  </a:lnTo>
                  <a:lnTo>
                    <a:pt x="1506054" y="694474"/>
                  </a:lnTo>
                  <a:lnTo>
                    <a:pt x="1512531" y="696302"/>
                  </a:lnTo>
                  <a:lnTo>
                    <a:pt x="1517396" y="702017"/>
                  </a:lnTo>
                  <a:lnTo>
                    <a:pt x="1520456" y="712038"/>
                  </a:lnTo>
                  <a:lnTo>
                    <a:pt x="1521523" y="726757"/>
                  </a:lnTo>
                  <a:lnTo>
                    <a:pt x="1521523" y="670598"/>
                  </a:lnTo>
                  <a:lnTo>
                    <a:pt x="1471295" y="682586"/>
                  </a:lnTo>
                  <a:lnTo>
                    <a:pt x="1459915" y="726757"/>
                  </a:lnTo>
                  <a:lnTo>
                    <a:pt x="1462709" y="752767"/>
                  </a:lnTo>
                  <a:lnTo>
                    <a:pt x="1471193" y="771258"/>
                  </a:lnTo>
                  <a:lnTo>
                    <a:pt x="1485569" y="782294"/>
                  </a:lnTo>
                  <a:lnTo>
                    <a:pt x="1506054" y="785952"/>
                  </a:lnTo>
                  <a:lnTo>
                    <a:pt x="1526095" y="782408"/>
                  </a:lnTo>
                  <a:lnTo>
                    <a:pt x="1540535" y="771563"/>
                  </a:lnTo>
                  <a:lnTo>
                    <a:pt x="1546339" y="759294"/>
                  </a:lnTo>
                  <a:lnTo>
                    <a:pt x="1549260" y="753110"/>
                  </a:lnTo>
                  <a:lnTo>
                    <a:pt x="1552194" y="726757"/>
                  </a:lnTo>
                  <a:close/>
                </a:path>
                <a:path w="2322195" h="918210">
                  <a:moveTo>
                    <a:pt x="1597533" y="405117"/>
                  </a:moveTo>
                  <a:lnTo>
                    <a:pt x="1585772" y="360641"/>
                  </a:lnTo>
                  <a:lnTo>
                    <a:pt x="1566875" y="348970"/>
                  </a:lnTo>
                  <a:lnTo>
                    <a:pt x="1566875" y="405117"/>
                  </a:lnTo>
                  <a:lnTo>
                    <a:pt x="1565833" y="420103"/>
                  </a:lnTo>
                  <a:lnTo>
                    <a:pt x="1562836" y="430187"/>
                  </a:lnTo>
                  <a:lnTo>
                    <a:pt x="1557985" y="435864"/>
                  </a:lnTo>
                  <a:lnTo>
                    <a:pt x="1551393" y="437654"/>
                  </a:lnTo>
                  <a:lnTo>
                    <a:pt x="1544548" y="435864"/>
                  </a:lnTo>
                  <a:lnTo>
                    <a:pt x="1539633" y="430187"/>
                  </a:lnTo>
                  <a:lnTo>
                    <a:pt x="1536661" y="420103"/>
                  </a:lnTo>
                  <a:lnTo>
                    <a:pt x="1535658" y="405117"/>
                  </a:lnTo>
                  <a:lnTo>
                    <a:pt x="1536700" y="390398"/>
                  </a:lnTo>
                  <a:lnTo>
                    <a:pt x="1539735" y="380377"/>
                  </a:lnTo>
                  <a:lnTo>
                    <a:pt x="1544662" y="374662"/>
                  </a:lnTo>
                  <a:lnTo>
                    <a:pt x="1551393" y="372833"/>
                  </a:lnTo>
                  <a:lnTo>
                    <a:pt x="1557870" y="374662"/>
                  </a:lnTo>
                  <a:lnTo>
                    <a:pt x="1562735" y="380377"/>
                  </a:lnTo>
                  <a:lnTo>
                    <a:pt x="1565808" y="390398"/>
                  </a:lnTo>
                  <a:lnTo>
                    <a:pt x="1566875" y="405117"/>
                  </a:lnTo>
                  <a:lnTo>
                    <a:pt x="1566875" y="348970"/>
                  </a:lnTo>
                  <a:lnTo>
                    <a:pt x="1516634" y="360946"/>
                  </a:lnTo>
                  <a:lnTo>
                    <a:pt x="1505267" y="405117"/>
                  </a:lnTo>
                  <a:lnTo>
                    <a:pt x="1508048" y="431126"/>
                  </a:lnTo>
                  <a:lnTo>
                    <a:pt x="1516532" y="449618"/>
                  </a:lnTo>
                  <a:lnTo>
                    <a:pt x="1530908" y="460654"/>
                  </a:lnTo>
                  <a:lnTo>
                    <a:pt x="1551393" y="464312"/>
                  </a:lnTo>
                  <a:lnTo>
                    <a:pt x="1571434" y="460768"/>
                  </a:lnTo>
                  <a:lnTo>
                    <a:pt x="1585874" y="449922"/>
                  </a:lnTo>
                  <a:lnTo>
                    <a:pt x="1591678" y="437654"/>
                  </a:lnTo>
                  <a:lnTo>
                    <a:pt x="1594599" y="431469"/>
                  </a:lnTo>
                  <a:lnTo>
                    <a:pt x="1597533" y="405117"/>
                  </a:lnTo>
                  <a:close/>
                </a:path>
                <a:path w="2322195" h="918210">
                  <a:moveTo>
                    <a:pt x="1624203" y="671283"/>
                  </a:moveTo>
                  <a:lnTo>
                    <a:pt x="1593799" y="671283"/>
                  </a:lnTo>
                  <a:lnTo>
                    <a:pt x="1507921" y="885698"/>
                  </a:lnTo>
                  <a:lnTo>
                    <a:pt x="1538592" y="885698"/>
                  </a:lnTo>
                  <a:lnTo>
                    <a:pt x="1624203" y="671283"/>
                  </a:lnTo>
                  <a:close/>
                </a:path>
                <a:path w="2322195" h="918210">
                  <a:moveTo>
                    <a:pt x="1665274" y="129349"/>
                  </a:moveTo>
                  <a:lnTo>
                    <a:pt x="1535137" y="73875"/>
                  </a:lnTo>
                  <a:lnTo>
                    <a:pt x="1535137" y="106667"/>
                  </a:lnTo>
                  <a:lnTo>
                    <a:pt x="1628482" y="144018"/>
                  </a:lnTo>
                  <a:lnTo>
                    <a:pt x="1535137" y="181622"/>
                  </a:lnTo>
                  <a:lnTo>
                    <a:pt x="1535137" y="214147"/>
                  </a:lnTo>
                  <a:lnTo>
                    <a:pt x="1665274" y="158673"/>
                  </a:lnTo>
                  <a:lnTo>
                    <a:pt x="1665274" y="129349"/>
                  </a:lnTo>
                  <a:close/>
                </a:path>
                <a:path w="2322195" h="918210">
                  <a:moveTo>
                    <a:pt x="1669542" y="349643"/>
                  </a:moveTo>
                  <a:lnTo>
                    <a:pt x="1639150" y="349643"/>
                  </a:lnTo>
                  <a:lnTo>
                    <a:pt x="1553273" y="564057"/>
                  </a:lnTo>
                  <a:lnTo>
                    <a:pt x="1583931" y="564057"/>
                  </a:lnTo>
                  <a:lnTo>
                    <a:pt x="1669542" y="349643"/>
                  </a:lnTo>
                  <a:close/>
                </a:path>
                <a:path w="2322195" h="918210">
                  <a:moveTo>
                    <a:pt x="1672209" y="830237"/>
                  </a:moveTo>
                  <a:lnTo>
                    <a:pt x="1669326" y="804443"/>
                  </a:lnTo>
                  <a:lnTo>
                    <a:pt x="1666290" y="797953"/>
                  </a:lnTo>
                  <a:lnTo>
                    <a:pt x="1660677" y="785926"/>
                  </a:lnTo>
                  <a:lnTo>
                    <a:pt x="1646339" y="774763"/>
                  </a:lnTo>
                  <a:lnTo>
                    <a:pt x="1642071" y="773976"/>
                  </a:lnTo>
                  <a:lnTo>
                    <a:pt x="1642071" y="830237"/>
                  </a:lnTo>
                  <a:lnTo>
                    <a:pt x="1640967" y="845286"/>
                  </a:lnTo>
                  <a:lnTo>
                    <a:pt x="1637804" y="855268"/>
                  </a:lnTo>
                  <a:lnTo>
                    <a:pt x="1632851" y="860806"/>
                  </a:lnTo>
                  <a:lnTo>
                    <a:pt x="1626336" y="862507"/>
                  </a:lnTo>
                  <a:lnTo>
                    <a:pt x="1619834" y="860907"/>
                  </a:lnTo>
                  <a:lnTo>
                    <a:pt x="1614868" y="855573"/>
                  </a:lnTo>
                  <a:lnTo>
                    <a:pt x="1611718" y="845629"/>
                  </a:lnTo>
                  <a:lnTo>
                    <a:pt x="1610601" y="830237"/>
                  </a:lnTo>
                  <a:lnTo>
                    <a:pt x="1611680" y="815289"/>
                  </a:lnTo>
                  <a:lnTo>
                    <a:pt x="1614766" y="805294"/>
                  </a:lnTo>
                  <a:lnTo>
                    <a:pt x="1619719" y="799706"/>
                  </a:lnTo>
                  <a:lnTo>
                    <a:pt x="1626336" y="797953"/>
                  </a:lnTo>
                  <a:lnTo>
                    <a:pt x="1632966" y="799820"/>
                  </a:lnTo>
                  <a:lnTo>
                    <a:pt x="1637906" y="805599"/>
                  </a:lnTo>
                  <a:lnTo>
                    <a:pt x="1641005" y="815619"/>
                  </a:lnTo>
                  <a:lnTo>
                    <a:pt x="1642071" y="830237"/>
                  </a:lnTo>
                  <a:lnTo>
                    <a:pt x="1642071" y="773976"/>
                  </a:lnTo>
                  <a:lnTo>
                    <a:pt x="1592110" y="785622"/>
                  </a:lnTo>
                  <a:lnTo>
                    <a:pt x="1580464" y="830237"/>
                  </a:lnTo>
                  <a:lnTo>
                    <a:pt x="1583397" y="856538"/>
                  </a:lnTo>
                  <a:lnTo>
                    <a:pt x="1592110" y="874903"/>
                  </a:lnTo>
                  <a:lnTo>
                    <a:pt x="1606461" y="885659"/>
                  </a:lnTo>
                  <a:lnTo>
                    <a:pt x="1626336" y="889165"/>
                  </a:lnTo>
                  <a:lnTo>
                    <a:pt x="1646339" y="885545"/>
                  </a:lnTo>
                  <a:lnTo>
                    <a:pt x="1660677" y="874598"/>
                  </a:lnTo>
                  <a:lnTo>
                    <a:pt x="1666367" y="862507"/>
                  </a:lnTo>
                  <a:lnTo>
                    <a:pt x="1669326" y="856208"/>
                  </a:lnTo>
                  <a:lnTo>
                    <a:pt x="1672209" y="830237"/>
                  </a:lnTo>
                  <a:close/>
                </a:path>
                <a:path w="2322195" h="918210">
                  <a:moveTo>
                    <a:pt x="1717548" y="508596"/>
                  </a:moveTo>
                  <a:lnTo>
                    <a:pt x="1714665" y="482803"/>
                  </a:lnTo>
                  <a:lnTo>
                    <a:pt x="1711629" y="476313"/>
                  </a:lnTo>
                  <a:lnTo>
                    <a:pt x="1706016" y="464286"/>
                  </a:lnTo>
                  <a:lnTo>
                    <a:pt x="1691678" y="453123"/>
                  </a:lnTo>
                  <a:lnTo>
                    <a:pt x="1687423" y="452335"/>
                  </a:lnTo>
                  <a:lnTo>
                    <a:pt x="1687423" y="508596"/>
                  </a:lnTo>
                  <a:lnTo>
                    <a:pt x="1686306" y="523646"/>
                  </a:lnTo>
                  <a:lnTo>
                    <a:pt x="1683143" y="533628"/>
                  </a:lnTo>
                  <a:lnTo>
                    <a:pt x="1678190" y="539165"/>
                  </a:lnTo>
                  <a:lnTo>
                    <a:pt x="1671675" y="540867"/>
                  </a:lnTo>
                  <a:lnTo>
                    <a:pt x="1665173" y="539267"/>
                  </a:lnTo>
                  <a:lnTo>
                    <a:pt x="1660207" y="533933"/>
                  </a:lnTo>
                  <a:lnTo>
                    <a:pt x="1657057" y="523989"/>
                  </a:lnTo>
                  <a:lnTo>
                    <a:pt x="1655940" y="508596"/>
                  </a:lnTo>
                  <a:lnTo>
                    <a:pt x="1657019" y="493649"/>
                  </a:lnTo>
                  <a:lnTo>
                    <a:pt x="1660105" y="483654"/>
                  </a:lnTo>
                  <a:lnTo>
                    <a:pt x="1665058" y="478066"/>
                  </a:lnTo>
                  <a:lnTo>
                    <a:pt x="1671675" y="476313"/>
                  </a:lnTo>
                  <a:lnTo>
                    <a:pt x="1678305" y="478180"/>
                  </a:lnTo>
                  <a:lnTo>
                    <a:pt x="1683245" y="483958"/>
                  </a:lnTo>
                  <a:lnTo>
                    <a:pt x="1686344" y="493979"/>
                  </a:lnTo>
                  <a:lnTo>
                    <a:pt x="1687423" y="508596"/>
                  </a:lnTo>
                  <a:lnTo>
                    <a:pt x="1687423" y="452335"/>
                  </a:lnTo>
                  <a:lnTo>
                    <a:pt x="1637449" y="463981"/>
                  </a:lnTo>
                  <a:lnTo>
                    <a:pt x="1625815" y="508596"/>
                  </a:lnTo>
                  <a:lnTo>
                    <a:pt x="1628736" y="534898"/>
                  </a:lnTo>
                  <a:lnTo>
                    <a:pt x="1637449" y="553262"/>
                  </a:lnTo>
                  <a:lnTo>
                    <a:pt x="1651800" y="564019"/>
                  </a:lnTo>
                  <a:lnTo>
                    <a:pt x="1671675" y="567524"/>
                  </a:lnTo>
                  <a:lnTo>
                    <a:pt x="1691678" y="563905"/>
                  </a:lnTo>
                  <a:lnTo>
                    <a:pt x="1706016" y="552958"/>
                  </a:lnTo>
                  <a:lnTo>
                    <a:pt x="1711706" y="540867"/>
                  </a:lnTo>
                  <a:lnTo>
                    <a:pt x="1714665" y="534568"/>
                  </a:lnTo>
                  <a:lnTo>
                    <a:pt x="1717548" y="508596"/>
                  </a:lnTo>
                  <a:close/>
                </a:path>
                <a:path w="2322195" h="918210">
                  <a:moveTo>
                    <a:pt x="1770888" y="85077"/>
                  </a:moveTo>
                  <a:lnTo>
                    <a:pt x="1759127" y="40601"/>
                  </a:lnTo>
                  <a:lnTo>
                    <a:pt x="1740230" y="28930"/>
                  </a:lnTo>
                  <a:lnTo>
                    <a:pt x="1740230" y="85077"/>
                  </a:lnTo>
                  <a:lnTo>
                    <a:pt x="1739188" y="100063"/>
                  </a:lnTo>
                  <a:lnTo>
                    <a:pt x="1736191" y="110147"/>
                  </a:lnTo>
                  <a:lnTo>
                    <a:pt x="1731340" y="115824"/>
                  </a:lnTo>
                  <a:lnTo>
                    <a:pt x="1724748" y="117614"/>
                  </a:lnTo>
                  <a:lnTo>
                    <a:pt x="1717903" y="115824"/>
                  </a:lnTo>
                  <a:lnTo>
                    <a:pt x="1712988" y="110147"/>
                  </a:lnTo>
                  <a:lnTo>
                    <a:pt x="1710016" y="100063"/>
                  </a:lnTo>
                  <a:lnTo>
                    <a:pt x="1709013" y="85077"/>
                  </a:lnTo>
                  <a:lnTo>
                    <a:pt x="1710055" y="70358"/>
                  </a:lnTo>
                  <a:lnTo>
                    <a:pt x="1713090" y="60337"/>
                  </a:lnTo>
                  <a:lnTo>
                    <a:pt x="1718017" y="54622"/>
                  </a:lnTo>
                  <a:lnTo>
                    <a:pt x="1724748" y="52793"/>
                  </a:lnTo>
                  <a:lnTo>
                    <a:pt x="1731225" y="54622"/>
                  </a:lnTo>
                  <a:lnTo>
                    <a:pt x="1736090" y="60337"/>
                  </a:lnTo>
                  <a:lnTo>
                    <a:pt x="1739163" y="70358"/>
                  </a:lnTo>
                  <a:lnTo>
                    <a:pt x="1740230" y="85077"/>
                  </a:lnTo>
                  <a:lnTo>
                    <a:pt x="1740230" y="28930"/>
                  </a:lnTo>
                  <a:lnTo>
                    <a:pt x="1689989" y="40906"/>
                  </a:lnTo>
                  <a:lnTo>
                    <a:pt x="1678622" y="85077"/>
                  </a:lnTo>
                  <a:lnTo>
                    <a:pt x="1681403" y="111086"/>
                  </a:lnTo>
                  <a:lnTo>
                    <a:pt x="1689887" y="129578"/>
                  </a:lnTo>
                  <a:lnTo>
                    <a:pt x="1704263" y="140614"/>
                  </a:lnTo>
                  <a:lnTo>
                    <a:pt x="1724748" y="144272"/>
                  </a:lnTo>
                  <a:lnTo>
                    <a:pt x="1744789" y="140728"/>
                  </a:lnTo>
                  <a:lnTo>
                    <a:pt x="1759229" y="129882"/>
                  </a:lnTo>
                  <a:lnTo>
                    <a:pt x="1765033" y="117614"/>
                  </a:lnTo>
                  <a:lnTo>
                    <a:pt x="1767954" y="111429"/>
                  </a:lnTo>
                  <a:lnTo>
                    <a:pt x="1770888" y="85077"/>
                  </a:lnTo>
                  <a:close/>
                </a:path>
                <a:path w="2322195" h="918210">
                  <a:moveTo>
                    <a:pt x="1817293" y="771029"/>
                  </a:moveTo>
                  <a:lnTo>
                    <a:pt x="1687144" y="715556"/>
                  </a:lnTo>
                  <a:lnTo>
                    <a:pt x="1687144" y="748347"/>
                  </a:lnTo>
                  <a:lnTo>
                    <a:pt x="1780489" y="785698"/>
                  </a:lnTo>
                  <a:lnTo>
                    <a:pt x="1687144" y="823302"/>
                  </a:lnTo>
                  <a:lnTo>
                    <a:pt x="1687144" y="855827"/>
                  </a:lnTo>
                  <a:lnTo>
                    <a:pt x="1817293" y="800354"/>
                  </a:lnTo>
                  <a:lnTo>
                    <a:pt x="1817293" y="771029"/>
                  </a:lnTo>
                  <a:close/>
                </a:path>
                <a:path w="2322195" h="918210">
                  <a:moveTo>
                    <a:pt x="1842897" y="29603"/>
                  </a:moveTo>
                  <a:lnTo>
                    <a:pt x="1812505" y="29603"/>
                  </a:lnTo>
                  <a:lnTo>
                    <a:pt x="1726628" y="244017"/>
                  </a:lnTo>
                  <a:lnTo>
                    <a:pt x="1757286" y="244017"/>
                  </a:lnTo>
                  <a:lnTo>
                    <a:pt x="1842897" y="29603"/>
                  </a:lnTo>
                  <a:close/>
                </a:path>
                <a:path w="2322195" h="918210">
                  <a:moveTo>
                    <a:pt x="1890903" y="188556"/>
                  </a:moveTo>
                  <a:lnTo>
                    <a:pt x="1888020" y="162763"/>
                  </a:lnTo>
                  <a:lnTo>
                    <a:pt x="1884984" y="156273"/>
                  </a:lnTo>
                  <a:lnTo>
                    <a:pt x="1879371" y="144246"/>
                  </a:lnTo>
                  <a:lnTo>
                    <a:pt x="1865033" y="133083"/>
                  </a:lnTo>
                  <a:lnTo>
                    <a:pt x="1860778" y="132295"/>
                  </a:lnTo>
                  <a:lnTo>
                    <a:pt x="1860778" y="188556"/>
                  </a:lnTo>
                  <a:lnTo>
                    <a:pt x="1859661" y="203606"/>
                  </a:lnTo>
                  <a:lnTo>
                    <a:pt x="1856498" y="213588"/>
                  </a:lnTo>
                  <a:lnTo>
                    <a:pt x="1851545" y="219125"/>
                  </a:lnTo>
                  <a:lnTo>
                    <a:pt x="1845030" y="220827"/>
                  </a:lnTo>
                  <a:lnTo>
                    <a:pt x="1838528" y="219227"/>
                  </a:lnTo>
                  <a:lnTo>
                    <a:pt x="1833562" y="213893"/>
                  </a:lnTo>
                  <a:lnTo>
                    <a:pt x="1830412" y="203949"/>
                  </a:lnTo>
                  <a:lnTo>
                    <a:pt x="1829295" y="188556"/>
                  </a:lnTo>
                  <a:lnTo>
                    <a:pt x="1830374" y="173609"/>
                  </a:lnTo>
                  <a:lnTo>
                    <a:pt x="1833460" y="163614"/>
                  </a:lnTo>
                  <a:lnTo>
                    <a:pt x="1838413" y="158026"/>
                  </a:lnTo>
                  <a:lnTo>
                    <a:pt x="1845030" y="156273"/>
                  </a:lnTo>
                  <a:lnTo>
                    <a:pt x="1851660" y="158140"/>
                  </a:lnTo>
                  <a:lnTo>
                    <a:pt x="1856600" y="163918"/>
                  </a:lnTo>
                  <a:lnTo>
                    <a:pt x="1859699" y="173939"/>
                  </a:lnTo>
                  <a:lnTo>
                    <a:pt x="1860778" y="188556"/>
                  </a:lnTo>
                  <a:lnTo>
                    <a:pt x="1860778" y="132295"/>
                  </a:lnTo>
                  <a:lnTo>
                    <a:pt x="1810804" y="143941"/>
                  </a:lnTo>
                  <a:lnTo>
                    <a:pt x="1799170" y="188556"/>
                  </a:lnTo>
                  <a:lnTo>
                    <a:pt x="1802091" y="214858"/>
                  </a:lnTo>
                  <a:lnTo>
                    <a:pt x="1810804" y="233222"/>
                  </a:lnTo>
                  <a:lnTo>
                    <a:pt x="1825155" y="243979"/>
                  </a:lnTo>
                  <a:lnTo>
                    <a:pt x="1845030" y="247484"/>
                  </a:lnTo>
                  <a:lnTo>
                    <a:pt x="1865033" y="243865"/>
                  </a:lnTo>
                  <a:lnTo>
                    <a:pt x="1879371" y="232918"/>
                  </a:lnTo>
                  <a:lnTo>
                    <a:pt x="1885061" y="220827"/>
                  </a:lnTo>
                  <a:lnTo>
                    <a:pt x="1888020" y="214528"/>
                  </a:lnTo>
                  <a:lnTo>
                    <a:pt x="1890903" y="188556"/>
                  </a:lnTo>
                  <a:close/>
                </a:path>
                <a:path w="2322195" h="918210">
                  <a:moveTo>
                    <a:pt x="1925574" y="726757"/>
                  </a:moveTo>
                  <a:lnTo>
                    <a:pt x="1913813" y="682282"/>
                  </a:lnTo>
                  <a:lnTo>
                    <a:pt x="1894903" y="670598"/>
                  </a:lnTo>
                  <a:lnTo>
                    <a:pt x="1894903" y="726757"/>
                  </a:lnTo>
                  <a:lnTo>
                    <a:pt x="1893874" y="741743"/>
                  </a:lnTo>
                  <a:lnTo>
                    <a:pt x="1890877" y="751827"/>
                  </a:lnTo>
                  <a:lnTo>
                    <a:pt x="1886026" y="757504"/>
                  </a:lnTo>
                  <a:lnTo>
                    <a:pt x="1879434" y="759294"/>
                  </a:lnTo>
                  <a:lnTo>
                    <a:pt x="1872589" y="757504"/>
                  </a:lnTo>
                  <a:lnTo>
                    <a:pt x="1867674" y="751827"/>
                  </a:lnTo>
                  <a:lnTo>
                    <a:pt x="1864702" y="741743"/>
                  </a:lnTo>
                  <a:lnTo>
                    <a:pt x="1863699" y="726757"/>
                  </a:lnTo>
                  <a:lnTo>
                    <a:pt x="1864741" y="712038"/>
                  </a:lnTo>
                  <a:lnTo>
                    <a:pt x="1867776" y="702017"/>
                  </a:lnTo>
                  <a:lnTo>
                    <a:pt x="1872703" y="696302"/>
                  </a:lnTo>
                  <a:lnTo>
                    <a:pt x="1879434" y="694474"/>
                  </a:lnTo>
                  <a:lnTo>
                    <a:pt x="1885911" y="696302"/>
                  </a:lnTo>
                  <a:lnTo>
                    <a:pt x="1890776" y="702017"/>
                  </a:lnTo>
                  <a:lnTo>
                    <a:pt x="1893836" y="712038"/>
                  </a:lnTo>
                  <a:lnTo>
                    <a:pt x="1894903" y="726757"/>
                  </a:lnTo>
                  <a:lnTo>
                    <a:pt x="1894903" y="670598"/>
                  </a:lnTo>
                  <a:lnTo>
                    <a:pt x="1844675" y="682586"/>
                  </a:lnTo>
                  <a:lnTo>
                    <a:pt x="1833308" y="726757"/>
                  </a:lnTo>
                  <a:lnTo>
                    <a:pt x="1836089" y="752767"/>
                  </a:lnTo>
                  <a:lnTo>
                    <a:pt x="1844573" y="771258"/>
                  </a:lnTo>
                  <a:lnTo>
                    <a:pt x="1858949" y="782294"/>
                  </a:lnTo>
                  <a:lnTo>
                    <a:pt x="1879434" y="785952"/>
                  </a:lnTo>
                  <a:lnTo>
                    <a:pt x="1899475" y="782408"/>
                  </a:lnTo>
                  <a:lnTo>
                    <a:pt x="1913915" y="771563"/>
                  </a:lnTo>
                  <a:lnTo>
                    <a:pt x="1919719" y="759294"/>
                  </a:lnTo>
                  <a:lnTo>
                    <a:pt x="1922640" y="753110"/>
                  </a:lnTo>
                  <a:lnTo>
                    <a:pt x="1925574" y="726757"/>
                  </a:lnTo>
                  <a:close/>
                </a:path>
                <a:path w="2322195" h="918210">
                  <a:moveTo>
                    <a:pt x="1997583" y="671283"/>
                  </a:moveTo>
                  <a:lnTo>
                    <a:pt x="1967179" y="671283"/>
                  </a:lnTo>
                  <a:lnTo>
                    <a:pt x="1881301" y="885698"/>
                  </a:lnTo>
                  <a:lnTo>
                    <a:pt x="1911972" y="885698"/>
                  </a:lnTo>
                  <a:lnTo>
                    <a:pt x="1997583" y="671283"/>
                  </a:lnTo>
                  <a:close/>
                </a:path>
                <a:path w="2322195" h="918210">
                  <a:moveTo>
                    <a:pt x="2045589" y="830237"/>
                  </a:moveTo>
                  <a:lnTo>
                    <a:pt x="2042706" y="804443"/>
                  </a:lnTo>
                  <a:lnTo>
                    <a:pt x="2039670" y="797953"/>
                  </a:lnTo>
                  <a:lnTo>
                    <a:pt x="2034057" y="785926"/>
                  </a:lnTo>
                  <a:lnTo>
                    <a:pt x="2019719" y="774763"/>
                  </a:lnTo>
                  <a:lnTo>
                    <a:pt x="2015451" y="773976"/>
                  </a:lnTo>
                  <a:lnTo>
                    <a:pt x="2015451" y="830237"/>
                  </a:lnTo>
                  <a:lnTo>
                    <a:pt x="2014347" y="845286"/>
                  </a:lnTo>
                  <a:lnTo>
                    <a:pt x="2011184" y="855268"/>
                  </a:lnTo>
                  <a:lnTo>
                    <a:pt x="2006231" y="860806"/>
                  </a:lnTo>
                  <a:lnTo>
                    <a:pt x="1999716" y="862507"/>
                  </a:lnTo>
                  <a:lnTo>
                    <a:pt x="1993214" y="860907"/>
                  </a:lnTo>
                  <a:lnTo>
                    <a:pt x="1988248" y="855573"/>
                  </a:lnTo>
                  <a:lnTo>
                    <a:pt x="1985098" y="845629"/>
                  </a:lnTo>
                  <a:lnTo>
                    <a:pt x="1983981" y="830237"/>
                  </a:lnTo>
                  <a:lnTo>
                    <a:pt x="1985060" y="815289"/>
                  </a:lnTo>
                  <a:lnTo>
                    <a:pt x="1988146" y="805294"/>
                  </a:lnTo>
                  <a:lnTo>
                    <a:pt x="1993099" y="799706"/>
                  </a:lnTo>
                  <a:lnTo>
                    <a:pt x="1999716" y="797953"/>
                  </a:lnTo>
                  <a:lnTo>
                    <a:pt x="2006346" y="799820"/>
                  </a:lnTo>
                  <a:lnTo>
                    <a:pt x="2011286" y="805599"/>
                  </a:lnTo>
                  <a:lnTo>
                    <a:pt x="2014385" y="815619"/>
                  </a:lnTo>
                  <a:lnTo>
                    <a:pt x="2015451" y="830237"/>
                  </a:lnTo>
                  <a:lnTo>
                    <a:pt x="2015451" y="773976"/>
                  </a:lnTo>
                  <a:lnTo>
                    <a:pt x="1965490" y="785622"/>
                  </a:lnTo>
                  <a:lnTo>
                    <a:pt x="1953844" y="830237"/>
                  </a:lnTo>
                  <a:lnTo>
                    <a:pt x="1956777" y="856538"/>
                  </a:lnTo>
                  <a:lnTo>
                    <a:pt x="1965490" y="874903"/>
                  </a:lnTo>
                  <a:lnTo>
                    <a:pt x="1979841" y="885659"/>
                  </a:lnTo>
                  <a:lnTo>
                    <a:pt x="1999716" y="889165"/>
                  </a:lnTo>
                  <a:lnTo>
                    <a:pt x="2019719" y="885545"/>
                  </a:lnTo>
                  <a:lnTo>
                    <a:pt x="2034057" y="874598"/>
                  </a:lnTo>
                  <a:lnTo>
                    <a:pt x="2039747" y="862507"/>
                  </a:lnTo>
                  <a:lnTo>
                    <a:pt x="2042706" y="856208"/>
                  </a:lnTo>
                  <a:lnTo>
                    <a:pt x="2045589" y="830237"/>
                  </a:lnTo>
                  <a:close/>
                </a:path>
                <a:path w="2322195" h="918210">
                  <a:moveTo>
                    <a:pt x="2174938" y="844905"/>
                  </a:moveTo>
                  <a:lnTo>
                    <a:pt x="2136533" y="844905"/>
                  </a:lnTo>
                  <a:lnTo>
                    <a:pt x="2136533" y="885698"/>
                  </a:lnTo>
                  <a:lnTo>
                    <a:pt x="2174938" y="885698"/>
                  </a:lnTo>
                  <a:lnTo>
                    <a:pt x="2174938" y="844905"/>
                  </a:lnTo>
                  <a:close/>
                </a:path>
                <a:path w="2322195" h="918210">
                  <a:moveTo>
                    <a:pt x="2249614" y="844905"/>
                  </a:moveTo>
                  <a:lnTo>
                    <a:pt x="2211209" y="844905"/>
                  </a:lnTo>
                  <a:lnTo>
                    <a:pt x="2211209" y="885698"/>
                  </a:lnTo>
                  <a:lnTo>
                    <a:pt x="2249614" y="885698"/>
                  </a:lnTo>
                  <a:lnTo>
                    <a:pt x="2249614" y="844905"/>
                  </a:lnTo>
                  <a:close/>
                </a:path>
                <a:path w="2322195" h="918210">
                  <a:moveTo>
                    <a:pt x="2321623" y="844905"/>
                  </a:moveTo>
                  <a:lnTo>
                    <a:pt x="2283218" y="844905"/>
                  </a:lnTo>
                  <a:lnTo>
                    <a:pt x="2283218" y="885698"/>
                  </a:lnTo>
                  <a:lnTo>
                    <a:pt x="2321623" y="885698"/>
                  </a:lnTo>
                  <a:lnTo>
                    <a:pt x="2321623" y="844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394157" y="2058424"/>
            <a:ext cx="182880" cy="1383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300990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280">
                <a:solidFill>
                  <a:srgbClr val="000000"/>
                </a:solidFill>
              </a:rPr>
              <a:t>여러</a:t>
            </a:r>
            <a:r>
              <a:rPr dirty="0" sz="2600" spc="-490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단계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작업</a:t>
            </a:r>
            <a:r>
              <a:rPr dirty="0" sz="2600" spc="-509">
                <a:solidFill>
                  <a:srgbClr val="000000"/>
                </a:solidFill>
              </a:rPr>
              <a:t> </a:t>
            </a:r>
            <a:r>
              <a:rPr dirty="0" sz="2600" spc="430">
                <a:solidFill>
                  <a:srgbClr val="000000"/>
                </a:solidFill>
              </a:rPr>
              <a:t>-</a:t>
            </a:r>
            <a:r>
              <a:rPr dirty="0" sz="2600" spc="-505">
                <a:solidFill>
                  <a:srgbClr val="000000"/>
                </a:solidFill>
              </a:rPr>
              <a:t> </a:t>
            </a:r>
            <a:r>
              <a:rPr dirty="0" sz="2600" spc="-20">
                <a:solidFill>
                  <a:srgbClr val="000000"/>
                </a:solidFill>
              </a:rPr>
              <a:t>dplyr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2562225" cy="273050"/>
            <a:chOff x="173736" y="1159763"/>
            <a:chExt cx="2562225" cy="27305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88976" y="2211324"/>
            <a:ext cx="9486900" cy="2510155"/>
          </a:xfrm>
          <a:prstGeom prst="rect">
            <a:avLst/>
          </a:prstGeom>
          <a:solidFill>
            <a:srgbClr val="E1F4FB"/>
          </a:solidFill>
        </p:spPr>
        <p:txBody>
          <a:bodyPr wrap="square" lIns="0" tIns="3048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240"/>
              </a:spcBef>
            </a:pPr>
            <a:r>
              <a:rPr dirty="0" sz="1750" spc="-10" b="1">
                <a:latin typeface="Consolas"/>
                <a:cs typeface="Consolas"/>
              </a:rPr>
              <a:t>dat.dplyr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b="1">
                <a:latin typeface="Consolas"/>
                <a:cs typeface="Consolas"/>
              </a:rPr>
              <a:t>dat1</a:t>
            </a:r>
            <a:r>
              <a:rPr dirty="0" sz="1750" spc="55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%&gt;%</a:t>
            </a:r>
            <a:r>
              <a:rPr dirty="0" sz="1750" spc="35" b="1">
                <a:latin typeface="Consolas"/>
                <a:cs typeface="Consolas"/>
              </a:rPr>
              <a:t> </a:t>
            </a:r>
            <a:r>
              <a:rPr dirty="0" sz="1750" spc="-10" b="1">
                <a:latin typeface="Consolas"/>
                <a:cs typeface="Consolas"/>
              </a:rPr>
              <a:t>rename(</a:t>
            </a:r>
            <a:r>
              <a:rPr dirty="0" sz="1750" spc="-10" b="1">
                <a:solidFill>
                  <a:srgbClr val="C3A000"/>
                </a:solidFill>
                <a:latin typeface="Consolas"/>
                <a:cs typeface="Consolas"/>
              </a:rPr>
              <a:t>TX=</a:t>
            </a:r>
            <a:r>
              <a:rPr dirty="0" sz="1750" spc="-10" b="1">
                <a:latin typeface="Consolas"/>
                <a:cs typeface="Consolas"/>
              </a:rPr>
              <a:t>treatment,</a:t>
            </a:r>
            <a:endParaRPr sz="1750">
              <a:latin typeface="Consolas"/>
              <a:cs typeface="Consolas"/>
            </a:endParaRPr>
          </a:p>
          <a:p>
            <a:pPr marL="3384550">
              <a:lnSpc>
                <a:spcPct val="100000"/>
              </a:lnSpc>
            </a:pP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CA19.9=</a:t>
            </a:r>
            <a:r>
              <a:rPr dirty="0" sz="1750" b="1">
                <a:solidFill>
                  <a:srgbClr val="4D9A05"/>
                </a:solidFill>
                <a:latin typeface="Consolas"/>
                <a:cs typeface="Consolas"/>
              </a:rPr>
              <a:t>'CA19-9'</a:t>
            </a:r>
            <a:r>
              <a:rPr dirty="0" sz="1750" b="1">
                <a:latin typeface="Consolas"/>
                <a:cs typeface="Consolas"/>
              </a:rPr>
              <a:t>)</a:t>
            </a:r>
            <a:r>
              <a:rPr dirty="0" sz="1750" spc="5" b="1">
                <a:latin typeface="Consolas"/>
                <a:cs typeface="Consolas"/>
              </a:rPr>
              <a:t> </a:t>
            </a:r>
            <a:r>
              <a:rPr dirty="0" sz="1750" spc="-25" b="1">
                <a:latin typeface="Consolas"/>
                <a:cs typeface="Consolas"/>
              </a:rPr>
              <a:t>%&gt;%</a:t>
            </a:r>
            <a:endParaRPr sz="1750">
              <a:latin typeface="Consolas"/>
              <a:cs typeface="Consolas"/>
            </a:endParaRPr>
          </a:p>
          <a:p>
            <a:pPr marL="2527935" marR="2176780">
              <a:lnSpc>
                <a:spcPts val="2110"/>
              </a:lnSpc>
              <a:spcBef>
                <a:spcPts val="65"/>
              </a:spcBef>
            </a:pPr>
            <a:r>
              <a:rPr dirty="0" sz="1750" b="1">
                <a:latin typeface="Consolas"/>
                <a:cs typeface="Consolas"/>
              </a:rPr>
              <a:t>select(age,</a:t>
            </a:r>
            <a:r>
              <a:rPr dirty="0" sz="1750" spc="-30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sex,</a:t>
            </a:r>
            <a:r>
              <a:rPr dirty="0" sz="1750" spc="15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TX, CA19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750" b="1">
                <a:latin typeface="Consolas"/>
                <a:cs typeface="Consolas"/>
              </a:rPr>
              <a:t>, Stage)</a:t>
            </a:r>
            <a:r>
              <a:rPr dirty="0" sz="1750" spc="-15" b="1">
                <a:latin typeface="Consolas"/>
                <a:cs typeface="Consolas"/>
              </a:rPr>
              <a:t> </a:t>
            </a:r>
            <a:r>
              <a:rPr dirty="0" sz="1750" spc="-25" b="1">
                <a:latin typeface="Consolas"/>
                <a:cs typeface="Consolas"/>
              </a:rPr>
              <a:t>%&gt;% </a:t>
            </a:r>
            <a:r>
              <a:rPr dirty="0" sz="1750" b="1">
                <a:latin typeface="Consolas"/>
                <a:cs typeface="Consolas"/>
              </a:rPr>
              <a:t>filter(age&gt;=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40</a:t>
            </a:r>
            <a:r>
              <a:rPr dirty="0" sz="1750" b="1">
                <a:latin typeface="Consolas"/>
                <a:cs typeface="Consolas"/>
              </a:rPr>
              <a:t>)</a:t>
            </a:r>
            <a:r>
              <a:rPr dirty="0" sz="1750" spc="-5" b="1">
                <a:latin typeface="Consolas"/>
                <a:cs typeface="Consolas"/>
              </a:rPr>
              <a:t> </a:t>
            </a:r>
            <a:r>
              <a:rPr dirty="0" sz="1750" spc="-25" b="1">
                <a:latin typeface="Consolas"/>
                <a:cs typeface="Consolas"/>
              </a:rPr>
              <a:t>%&gt;%</a:t>
            </a:r>
            <a:endParaRPr sz="1750">
              <a:latin typeface="Consolas"/>
              <a:cs typeface="Consolas"/>
            </a:endParaRPr>
          </a:p>
          <a:p>
            <a:pPr marL="2527935">
              <a:lnSpc>
                <a:spcPts val="2030"/>
              </a:lnSpc>
            </a:pPr>
            <a:r>
              <a:rPr dirty="0" sz="1750" b="1">
                <a:latin typeface="Consolas"/>
                <a:cs typeface="Consolas"/>
              </a:rPr>
              <a:t>mutate(</a:t>
            </a: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CA19.9=</a:t>
            </a:r>
            <a:r>
              <a:rPr dirty="0" sz="1750" b="1">
                <a:latin typeface="Consolas"/>
                <a:cs typeface="Consolas"/>
              </a:rPr>
              <a:t>replace(CA19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-25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CA19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750" b="1">
                <a:latin typeface="Consolas"/>
                <a:cs typeface="Consolas"/>
              </a:rPr>
              <a:t>==</a:t>
            </a:r>
            <a:r>
              <a:rPr dirty="0" sz="1750" b="1">
                <a:solidFill>
                  <a:srgbClr val="4D9A05"/>
                </a:solidFill>
                <a:latin typeface="Consolas"/>
                <a:cs typeface="Consolas"/>
              </a:rPr>
              <a:t>"&lt;1.0"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-5" b="1">
                <a:latin typeface="Consolas"/>
                <a:cs typeface="Consolas"/>
              </a:rPr>
              <a:t> </a:t>
            </a:r>
            <a:r>
              <a:rPr dirty="0" sz="1750" spc="-10" b="1">
                <a:solidFill>
                  <a:srgbClr val="4D9A05"/>
                </a:solidFill>
                <a:latin typeface="Consolas"/>
                <a:cs typeface="Consolas"/>
              </a:rPr>
              <a:t>"1"</a:t>
            </a:r>
            <a:r>
              <a:rPr dirty="0" sz="1750" spc="-10" b="1">
                <a:latin typeface="Consolas"/>
                <a:cs typeface="Consolas"/>
              </a:rPr>
              <a:t>),</a:t>
            </a:r>
            <a:endParaRPr sz="1750">
              <a:latin typeface="Consolas"/>
              <a:cs typeface="Consolas"/>
            </a:endParaRPr>
          </a:p>
          <a:p>
            <a:pPr marL="3384550">
              <a:lnSpc>
                <a:spcPct val="100000"/>
              </a:lnSpc>
            </a:pP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age50=</a:t>
            </a:r>
            <a:r>
              <a:rPr dirty="0" sz="1750" b="1">
                <a:latin typeface="Consolas"/>
                <a:cs typeface="Consolas"/>
              </a:rPr>
              <a:t>ifelse(age&gt;=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50</a:t>
            </a:r>
            <a:r>
              <a:rPr dirty="0" sz="1750" b="1">
                <a:latin typeface="Consolas"/>
                <a:cs typeface="Consolas"/>
              </a:rPr>
              <a:t>,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1</a:t>
            </a:r>
            <a:r>
              <a:rPr dirty="0" sz="1750" b="1">
                <a:latin typeface="Consolas"/>
                <a:cs typeface="Consolas"/>
              </a:rPr>
              <a:t>, </a:t>
            </a:r>
            <a:r>
              <a:rPr dirty="0" sz="1750" spc="-25" b="1">
                <a:solidFill>
                  <a:srgbClr val="0000CF"/>
                </a:solidFill>
                <a:latin typeface="Consolas"/>
                <a:cs typeface="Consolas"/>
              </a:rPr>
              <a:t>0</a:t>
            </a:r>
            <a:r>
              <a:rPr dirty="0" sz="1750" spc="-25" b="1">
                <a:latin typeface="Consolas"/>
                <a:cs typeface="Consolas"/>
              </a:rPr>
              <a:t>),</a:t>
            </a:r>
            <a:endParaRPr sz="1750">
              <a:latin typeface="Consolas"/>
              <a:cs typeface="Consolas"/>
            </a:endParaRPr>
          </a:p>
          <a:p>
            <a:pPr marL="3384550" marR="339090">
              <a:lnSpc>
                <a:spcPct val="100000"/>
              </a:lnSpc>
              <a:spcBef>
                <a:spcPts val="10"/>
              </a:spcBef>
            </a:pP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age.grp=</a:t>
            </a:r>
            <a:r>
              <a:rPr dirty="0" sz="1750" b="1">
                <a:latin typeface="Consolas"/>
                <a:cs typeface="Consolas"/>
              </a:rPr>
              <a:t>cut(age,</a:t>
            </a:r>
            <a:r>
              <a:rPr dirty="0" sz="1750" spc="-25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breaks=</a:t>
            </a:r>
            <a:r>
              <a:rPr dirty="0" sz="1750" b="1">
                <a:latin typeface="Consolas"/>
                <a:cs typeface="Consolas"/>
              </a:rPr>
              <a:t>c(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0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-10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50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5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60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5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70</a:t>
            </a:r>
            <a:r>
              <a:rPr dirty="0" sz="1750" b="1">
                <a:latin typeface="Consolas"/>
                <a:cs typeface="Consolas"/>
              </a:rPr>
              <a:t>, </a:t>
            </a:r>
            <a:r>
              <a:rPr dirty="0" sz="1750" spc="-10" b="1">
                <a:latin typeface="Consolas"/>
                <a:cs typeface="Consolas"/>
              </a:rPr>
              <a:t>Inf)), </a:t>
            </a: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CA19.9=</a:t>
            </a:r>
            <a:r>
              <a:rPr dirty="0" sz="1750" b="1">
                <a:latin typeface="Consolas"/>
                <a:cs typeface="Consolas"/>
              </a:rPr>
              <a:t>as.double(CA19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750" b="1">
                <a:latin typeface="Consolas"/>
                <a:cs typeface="Consolas"/>
              </a:rPr>
              <a:t>))</a:t>
            </a:r>
            <a:r>
              <a:rPr dirty="0" sz="1750" spc="-5" b="1">
                <a:latin typeface="Consolas"/>
                <a:cs typeface="Consolas"/>
              </a:rPr>
              <a:t> </a:t>
            </a:r>
            <a:r>
              <a:rPr dirty="0" sz="1750" spc="-25" b="1">
                <a:latin typeface="Consolas"/>
                <a:cs typeface="Consolas"/>
              </a:rPr>
              <a:t>%&gt;%</a:t>
            </a:r>
            <a:endParaRPr sz="1750">
              <a:latin typeface="Consolas"/>
              <a:cs typeface="Consolas"/>
            </a:endParaRPr>
          </a:p>
          <a:p>
            <a:pPr marL="2527935">
              <a:lnSpc>
                <a:spcPct val="100000"/>
              </a:lnSpc>
              <a:spcBef>
                <a:spcPts val="10"/>
              </a:spcBef>
            </a:pPr>
            <a:r>
              <a:rPr dirty="0" sz="1750" b="1">
                <a:latin typeface="Consolas"/>
                <a:cs typeface="Consolas"/>
              </a:rPr>
              <a:t>mutate_at(vars(sex,</a:t>
            </a:r>
            <a:r>
              <a:rPr dirty="0" sz="1750" spc="10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TX, Stage,</a:t>
            </a:r>
            <a:r>
              <a:rPr dirty="0" sz="1750" spc="-25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age50), </a:t>
            </a:r>
            <a:r>
              <a:rPr dirty="0" sz="1750" spc="-10" b="1">
                <a:latin typeface="Consolas"/>
                <a:cs typeface="Consolas"/>
              </a:rPr>
              <a:t>as.factor)</a:t>
            </a:r>
            <a:endParaRPr sz="1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34259" y="3036717"/>
            <a:ext cx="2084070" cy="6934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350" spc="-484" b="1">
                <a:solidFill>
                  <a:srgbClr val="384446"/>
                </a:solidFill>
                <a:latin typeface="Malgun Gothic"/>
                <a:cs typeface="Malgun Gothic"/>
              </a:rPr>
              <a:t>실전</a:t>
            </a:r>
            <a:r>
              <a:rPr dirty="0" sz="4350" spc="-955" b="1">
                <a:solidFill>
                  <a:srgbClr val="384446"/>
                </a:solidFill>
                <a:latin typeface="Malgun Gothic"/>
                <a:cs typeface="Malgun Gothic"/>
              </a:rPr>
              <a:t> </a:t>
            </a:r>
            <a:r>
              <a:rPr dirty="0" sz="4350" spc="-484" b="1">
                <a:solidFill>
                  <a:srgbClr val="384446"/>
                </a:solidFill>
                <a:latin typeface="Malgun Gothic"/>
                <a:cs typeface="Malgun Gothic"/>
              </a:rPr>
              <a:t>예제</a:t>
            </a:r>
            <a:endParaRPr sz="4350">
              <a:latin typeface="Malgun Gothic"/>
              <a:cs typeface="Malgun Gothic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95656" y="2252472"/>
            <a:ext cx="2529840" cy="547370"/>
          </a:xfrm>
          <a:custGeom>
            <a:avLst/>
            <a:gdLst/>
            <a:ahLst/>
            <a:cxnLst/>
            <a:rect l="l" t="t" r="r" b="b"/>
            <a:pathLst>
              <a:path w="2529840" h="547369">
                <a:moveTo>
                  <a:pt x="2257044" y="547115"/>
                </a:moveTo>
                <a:lnTo>
                  <a:pt x="272795" y="547115"/>
                </a:lnTo>
                <a:lnTo>
                  <a:pt x="223703" y="542727"/>
                </a:lnTo>
                <a:lnTo>
                  <a:pt x="177521" y="530073"/>
                </a:lnTo>
                <a:lnTo>
                  <a:pt x="135015" y="509919"/>
                </a:lnTo>
                <a:lnTo>
                  <a:pt x="96948" y="483028"/>
                </a:lnTo>
                <a:lnTo>
                  <a:pt x="64087" y="450167"/>
                </a:lnTo>
                <a:lnTo>
                  <a:pt x="37196" y="412100"/>
                </a:lnTo>
                <a:lnTo>
                  <a:pt x="17042" y="369594"/>
                </a:lnTo>
                <a:lnTo>
                  <a:pt x="4388" y="323412"/>
                </a:lnTo>
                <a:lnTo>
                  <a:pt x="0" y="274319"/>
                </a:lnTo>
                <a:lnTo>
                  <a:pt x="4388" y="225175"/>
                </a:lnTo>
                <a:lnTo>
                  <a:pt x="17042" y="178853"/>
                </a:lnTo>
                <a:lnTo>
                  <a:pt x="37196" y="136143"/>
                </a:lnTo>
                <a:lnTo>
                  <a:pt x="64087" y="97837"/>
                </a:lnTo>
                <a:lnTo>
                  <a:pt x="96948" y="64722"/>
                </a:lnTo>
                <a:lnTo>
                  <a:pt x="135015" y="37591"/>
                </a:lnTo>
                <a:lnTo>
                  <a:pt x="177521" y="17234"/>
                </a:lnTo>
                <a:lnTo>
                  <a:pt x="223703" y="4440"/>
                </a:lnTo>
                <a:lnTo>
                  <a:pt x="272795" y="0"/>
                </a:lnTo>
                <a:lnTo>
                  <a:pt x="2257044" y="0"/>
                </a:lnTo>
                <a:lnTo>
                  <a:pt x="2306136" y="4440"/>
                </a:lnTo>
                <a:lnTo>
                  <a:pt x="2352318" y="17234"/>
                </a:lnTo>
                <a:lnTo>
                  <a:pt x="2394825" y="37591"/>
                </a:lnTo>
                <a:lnTo>
                  <a:pt x="2432891" y="64722"/>
                </a:lnTo>
                <a:lnTo>
                  <a:pt x="2465752" y="97837"/>
                </a:lnTo>
                <a:lnTo>
                  <a:pt x="2492643" y="136143"/>
                </a:lnTo>
                <a:lnTo>
                  <a:pt x="2512798" y="178853"/>
                </a:lnTo>
                <a:lnTo>
                  <a:pt x="2525452" y="225175"/>
                </a:lnTo>
                <a:lnTo>
                  <a:pt x="2529840" y="274319"/>
                </a:lnTo>
                <a:lnTo>
                  <a:pt x="2525452" y="323412"/>
                </a:lnTo>
                <a:lnTo>
                  <a:pt x="2512798" y="369594"/>
                </a:lnTo>
                <a:lnTo>
                  <a:pt x="2492643" y="412100"/>
                </a:lnTo>
                <a:lnTo>
                  <a:pt x="2465752" y="450167"/>
                </a:lnTo>
                <a:lnTo>
                  <a:pt x="2432891" y="483028"/>
                </a:lnTo>
                <a:lnTo>
                  <a:pt x="2394825" y="509919"/>
                </a:lnTo>
                <a:lnTo>
                  <a:pt x="2352318" y="530073"/>
                </a:lnTo>
                <a:lnTo>
                  <a:pt x="2306136" y="542727"/>
                </a:lnTo>
                <a:lnTo>
                  <a:pt x="2257044" y="547115"/>
                </a:lnTo>
                <a:close/>
              </a:path>
            </a:pathLst>
          </a:custGeom>
          <a:solidFill>
            <a:srgbClr val="FFA1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9139" y="2321991"/>
            <a:ext cx="14554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dirty="0" sz="2100" spc="-434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54" b="1">
                <a:solidFill>
                  <a:srgbClr val="FFFFFF"/>
                </a:solidFill>
                <a:latin typeface="Malgun Gothic"/>
                <a:cs typeface="Malgun Gothic"/>
              </a:rPr>
              <a:t>데이터</a:t>
            </a:r>
            <a:r>
              <a:rPr dirty="0" sz="2100" spc="-45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04" b="1">
                <a:solidFill>
                  <a:srgbClr val="FFFFFF"/>
                </a:solidFill>
                <a:latin typeface="Malgun Gothic"/>
                <a:cs typeface="Malgun Gothic"/>
              </a:rPr>
              <a:t>분석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37031" y="2944367"/>
            <a:ext cx="3268979" cy="1017269"/>
            <a:chOff x="637031" y="2944367"/>
            <a:chExt cx="3268979" cy="1017269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312" y="3319272"/>
              <a:ext cx="28955" cy="1173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3685032"/>
              <a:ext cx="1523" cy="15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668" y="3477767"/>
              <a:ext cx="609599" cy="33680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40079" y="3099816"/>
              <a:ext cx="742315" cy="715010"/>
            </a:xfrm>
            <a:custGeom>
              <a:avLst/>
              <a:gdLst/>
              <a:ahLst/>
              <a:cxnLst/>
              <a:rect l="l" t="t" r="r" b="b"/>
              <a:pathLst>
                <a:path w="742315" h="715010">
                  <a:moveTo>
                    <a:pt x="0" y="356615"/>
                  </a:moveTo>
                  <a:lnTo>
                    <a:pt x="0" y="356615"/>
                  </a:lnTo>
                </a:path>
                <a:path w="742315" h="715010">
                  <a:moveTo>
                    <a:pt x="5926" y="296360"/>
                  </a:moveTo>
                  <a:lnTo>
                    <a:pt x="6120" y="295448"/>
                  </a:lnTo>
                </a:path>
                <a:path w="742315" h="715010">
                  <a:moveTo>
                    <a:pt x="8778" y="282955"/>
                  </a:moveTo>
                  <a:lnTo>
                    <a:pt x="9616" y="279017"/>
                  </a:lnTo>
                </a:path>
                <a:path w="742315" h="715010">
                  <a:moveTo>
                    <a:pt x="11480" y="270255"/>
                  </a:moveTo>
                  <a:lnTo>
                    <a:pt x="13112" y="262585"/>
                  </a:lnTo>
                </a:path>
                <a:path w="742315" h="715010">
                  <a:moveTo>
                    <a:pt x="16527" y="252869"/>
                  </a:moveTo>
                  <a:lnTo>
                    <a:pt x="22286" y="236936"/>
                  </a:lnTo>
                </a:path>
                <a:path w="742315" h="715010">
                  <a:moveTo>
                    <a:pt x="24014" y="232155"/>
                  </a:moveTo>
                  <a:lnTo>
                    <a:pt x="26849" y="224311"/>
                  </a:lnTo>
                </a:path>
                <a:path w="742315" h="715010">
                  <a:moveTo>
                    <a:pt x="30817" y="214754"/>
                  </a:moveTo>
                  <a:lnTo>
                    <a:pt x="46945" y="183847"/>
                  </a:lnTo>
                </a:path>
                <a:path w="742315" h="715010">
                  <a:moveTo>
                    <a:pt x="48245" y="181355"/>
                  </a:moveTo>
                  <a:lnTo>
                    <a:pt x="50630" y="176783"/>
                  </a:lnTo>
                  <a:lnTo>
                    <a:pt x="63751" y="158092"/>
                  </a:lnTo>
                </a:path>
                <a:path w="742315" h="715010">
                  <a:moveTo>
                    <a:pt x="65251" y="155955"/>
                  </a:moveTo>
                  <a:lnTo>
                    <a:pt x="72625" y="145451"/>
                  </a:lnTo>
                </a:path>
                <a:path w="742315" h="715010">
                  <a:moveTo>
                    <a:pt x="74166" y="143255"/>
                  </a:moveTo>
                  <a:lnTo>
                    <a:pt x="77258" y="138850"/>
                  </a:lnTo>
                  <a:lnTo>
                    <a:pt x="108585" y="104584"/>
                  </a:lnTo>
                  <a:lnTo>
                    <a:pt x="134105" y="82945"/>
                  </a:lnTo>
                </a:path>
                <a:path w="742315" h="715010">
                  <a:moveTo>
                    <a:pt x="137866" y="79755"/>
                  </a:moveTo>
                  <a:lnTo>
                    <a:pt x="144166" y="74414"/>
                  </a:lnTo>
                  <a:lnTo>
                    <a:pt x="152139" y="69222"/>
                  </a:lnTo>
                </a:path>
                <a:path w="742315" h="715010">
                  <a:moveTo>
                    <a:pt x="155468" y="67055"/>
                  </a:moveTo>
                  <a:lnTo>
                    <a:pt x="183557" y="48767"/>
                  </a:lnTo>
                  <a:lnTo>
                    <a:pt x="219916" y="31171"/>
                  </a:lnTo>
                </a:path>
                <a:path w="742315" h="715010">
                  <a:moveTo>
                    <a:pt x="224493" y="28955"/>
                  </a:moveTo>
                  <a:lnTo>
                    <a:pt x="226314" y="28074"/>
                  </a:lnTo>
                  <a:lnTo>
                    <a:pt x="255287" y="18362"/>
                  </a:lnTo>
                </a:path>
                <a:path w="742315" h="715010">
                  <a:moveTo>
                    <a:pt x="261573" y="16255"/>
                  </a:moveTo>
                  <a:lnTo>
                    <a:pt x="271991" y="12763"/>
                  </a:lnTo>
                  <a:lnTo>
                    <a:pt x="311387" y="4990"/>
                  </a:lnTo>
                </a:path>
                <a:path w="742315" h="715010">
                  <a:moveTo>
                    <a:pt x="318658" y="3555"/>
                  </a:moveTo>
                  <a:lnTo>
                    <a:pt x="320145" y="3262"/>
                  </a:lnTo>
                  <a:lnTo>
                    <a:pt x="370332" y="0"/>
                  </a:lnTo>
                  <a:lnTo>
                    <a:pt x="420868" y="3262"/>
                  </a:lnTo>
                  <a:lnTo>
                    <a:pt x="422364" y="3555"/>
                  </a:lnTo>
                </a:path>
                <a:path w="742315" h="715010">
                  <a:moveTo>
                    <a:pt x="370334" y="714755"/>
                  </a:moveTo>
                  <a:lnTo>
                    <a:pt x="370332" y="714755"/>
                  </a:lnTo>
                  <a:lnTo>
                    <a:pt x="370329" y="714755"/>
                  </a:lnTo>
                </a:path>
                <a:path w="742315" h="715010">
                  <a:moveTo>
                    <a:pt x="272900" y="702164"/>
                  </a:moveTo>
                  <a:lnTo>
                    <a:pt x="272348" y="702055"/>
                  </a:lnTo>
                </a:path>
                <a:path w="742315" h="715010">
                  <a:moveTo>
                    <a:pt x="235592" y="689770"/>
                  </a:moveTo>
                  <a:lnTo>
                    <a:pt x="234355" y="689355"/>
                  </a:lnTo>
                </a:path>
                <a:path w="742315" h="715010">
                  <a:moveTo>
                    <a:pt x="161584" y="651596"/>
                  </a:moveTo>
                  <a:lnTo>
                    <a:pt x="161063" y="651255"/>
                  </a:lnTo>
                </a:path>
                <a:path w="742315" h="715010">
                  <a:moveTo>
                    <a:pt x="143527" y="639689"/>
                  </a:moveTo>
                  <a:lnTo>
                    <a:pt x="142195" y="638555"/>
                  </a:lnTo>
                </a:path>
                <a:path w="742315" h="715010">
                  <a:moveTo>
                    <a:pt x="68580" y="563191"/>
                  </a:moveTo>
                  <a:lnTo>
                    <a:pt x="67995" y="562355"/>
                  </a:lnTo>
                </a:path>
                <a:path w="742315" h="715010">
                  <a:moveTo>
                    <a:pt x="44196" y="525131"/>
                  </a:moveTo>
                  <a:lnTo>
                    <a:pt x="43740" y="524255"/>
                  </a:lnTo>
                </a:path>
                <a:path w="742315" h="715010">
                  <a:moveTo>
                    <a:pt x="25908" y="487148"/>
                  </a:moveTo>
                  <a:lnTo>
                    <a:pt x="25551" y="486155"/>
                  </a:lnTo>
                </a:path>
                <a:path w="742315" h="715010">
                  <a:moveTo>
                    <a:pt x="16764" y="461711"/>
                  </a:moveTo>
                  <a:lnTo>
                    <a:pt x="16420" y="460755"/>
                  </a:lnTo>
                </a:path>
                <a:path w="742315" h="715010">
                  <a:moveTo>
                    <a:pt x="4572" y="410888"/>
                  </a:moveTo>
                  <a:lnTo>
                    <a:pt x="4374" y="409955"/>
                  </a:lnTo>
                </a:path>
                <a:path w="742315" h="715010">
                  <a:moveTo>
                    <a:pt x="3048" y="400415"/>
                  </a:moveTo>
                  <a:lnTo>
                    <a:pt x="2828" y="397255"/>
                  </a:lnTo>
                </a:path>
                <a:path w="742315" h="715010">
                  <a:moveTo>
                    <a:pt x="0" y="356616"/>
                  </a:moveTo>
                  <a:lnTo>
                    <a:pt x="0" y="356615"/>
                  </a:lnTo>
                </a:path>
                <a:path w="742315" h="715010">
                  <a:moveTo>
                    <a:pt x="430755" y="5201"/>
                  </a:moveTo>
                  <a:lnTo>
                    <a:pt x="469314" y="12763"/>
                  </a:lnTo>
                  <a:lnTo>
                    <a:pt x="479787" y="16255"/>
                  </a:lnTo>
                </a:path>
                <a:path w="742315" h="715010">
                  <a:moveTo>
                    <a:pt x="486175" y="18386"/>
                  </a:moveTo>
                  <a:lnTo>
                    <a:pt x="515231" y="28074"/>
                  </a:lnTo>
                  <a:lnTo>
                    <a:pt x="517059" y="28955"/>
                  </a:lnTo>
                </a:path>
                <a:path w="742315" h="715010">
                  <a:moveTo>
                    <a:pt x="523411" y="32016"/>
                  </a:moveTo>
                  <a:lnTo>
                    <a:pt x="558179" y="48767"/>
                  </a:lnTo>
                  <a:lnTo>
                    <a:pt x="566794" y="54355"/>
                  </a:lnTo>
                </a:path>
                <a:path w="742315" h="715010">
                  <a:moveTo>
                    <a:pt x="568591" y="55521"/>
                  </a:moveTo>
                  <a:lnTo>
                    <a:pt x="586374" y="67055"/>
                  </a:lnTo>
                </a:path>
                <a:path w="742315" h="715010">
                  <a:moveTo>
                    <a:pt x="590076" y="69456"/>
                  </a:moveTo>
                  <a:lnTo>
                    <a:pt x="597719" y="74414"/>
                  </a:lnTo>
                  <a:lnTo>
                    <a:pt x="604038" y="79755"/>
                  </a:lnTo>
                </a:path>
                <a:path w="742315" h="715010">
                  <a:moveTo>
                    <a:pt x="605279" y="80804"/>
                  </a:moveTo>
                  <a:lnTo>
                    <a:pt x="633412" y="104584"/>
                  </a:lnTo>
                  <a:lnTo>
                    <a:pt x="664819" y="138850"/>
                  </a:lnTo>
                  <a:lnTo>
                    <a:pt x="685783" y="168655"/>
                  </a:lnTo>
                </a:path>
                <a:path w="742315" h="715010">
                  <a:moveTo>
                    <a:pt x="685800" y="168679"/>
                  </a:moveTo>
                  <a:lnTo>
                    <a:pt x="691500" y="176783"/>
                  </a:lnTo>
                  <a:lnTo>
                    <a:pt x="693890" y="181355"/>
                  </a:lnTo>
                </a:path>
                <a:path w="742315" h="715010">
                  <a:moveTo>
                    <a:pt x="694944" y="183372"/>
                  </a:moveTo>
                  <a:lnTo>
                    <a:pt x="700527" y="194055"/>
                  </a:lnTo>
                </a:path>
                <a:path w="742315" h="715010">
                  <a:moveTo>
                    <a:pt x="701040" y="195036"/>
                  </a:moveTo>
                  <a:lnTo>
                    <a:pt x="713017" y="217955"/>
                  </a:lnTo>
                  <a:lnTo>
                    <a:pt x="718155" y="232155"/>
                  </a:lnTo>
                </a:path>
                <a:path w="742315" h="715010">
                  <a:moveTo>
                    <a:pt x="719327" y="235396"/>
                  </a:moveTo>
                  <a:lnTo>
                    <a:pt x="722750" y="244855"/>
                  </a:lnTo>
                </a:path>
                <a:path w="742315" h="715010">
                  <a:moveTo>
                    <a:pt x="723900" y="248033"/>
                  </a:moveTo>
                  <a:lnTo>
                    <a:pt x="728930" y="261937"/>
                  </a:lnTo>
                  <a:lnTo>
                    <a:pt x="730701" y="270255"/>
                  </a:lnTo>
                </a:path>
                <a:path w="742315" h="715010">
                  <a:moveTo>
                    <a:pt x="731520" y="274101"/>
                  </a:moveTo>
                  <a:lnTo>
                    <a:pt x="733405" y="282955"/>
                  </a:lnTo>
                </a:path>
                <a:path w="742315" h="715010">
                  <a:moveTo>
                    <a:pt x="734568" y="288419"/>
                  </a:moveTo>
                  <a:lnTo>
                    <a:pt x="738800" y="308300"/>
                  </a:lnTo>
                  <a:lnTo>
                    <a:pt x="738804" y="308355"/>
                  </a:lnTo>
                </a:path>
                <a:path w="742315" h="715010">
                  <a:moveTo>
                    <a:pt x="739140" y="313143"/>
                  </a:moveTo>
                  <a:lnTo>
                    <a:pt x="739694" y="321055"/>
                  </a:lnTo>
                </a:path>
                <a:path w="742315" h="715010">
                  <a:moveTo>
                    <a:pt x="740664" y="334880"/>
                  </a:moveTo>
                  <a:lnTo>
                    <a:pt x="741475" y="346455"/>
                  </a:lnTo>
                </a:path>
                <a:path w="742315" h="715010">
                  <a:moveTo>
                    <a:pt x="741929" y="352925"/>
                  </a:moveTo>
                  <a:lnTo>
                    <a:pt x="742187" y="356615"/>
                  </a:lnTo>
                  <a:lnTo>
                    <a:pt x="741232" y="370340"/>
                  </a:lnTo>
                </a:path>
                <a:path w="742315" h="715010">
                  <a:moveTo>
                    <a:pt x="739661" y="392908"/>
                  </a:moveTo>
                  <a:lnTo>
                    <a:pt x="738800" y="405281"/>
                  </a:lnTo>
                  <a:lnTo>
                    <a:pt x="737359" y="412092"/>
                  </a:lnTo>
                </a:path>
                <a:path w="742315" h="715010">
                  <a:moveTo>
                    <a:pt x="674100" y="562355"/>
                  </a:moveTo>
                  <a:lnTo>
                    <a:pt x="673506" y="563204"/>
                  </a:lnTo>
                </a:path>
                <a:path w="742315" h="715010">
                  <a:moveTo>
                    <a:pt x="599696" y="638555"/>
                  </a:moveTo>
                  <a:lnTo>
                    <a:pt x="598736" y="639369"/>
                  </a:lnTo>
                </a:path>
                <a:path w="742315" h="715010">
                  <a:moveTo>
                    <a:pt x="580758" y="651255"/>
                  </a:moveTo>
                  <a:lnTo>
                    <a:pt x="580634" y="651336"/>
                  </a:lnTo>
                </a:path>
              </a:pathLst>
            </a:custGeom>
            <a:ln w="6096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9" y="3102102"/>
              <a:ext cx="742187" cy="71247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40079" y="3099816"/>
              <a:ext cx="742315" cy="715010"/>
            </a:xfrm>
            <a:custGeom>
              <a:avLst/>
              <a:gdLst/>
              <a:ahLst/>
              <a:cxnLst/>
              <a:rect l="l" t="t" r="r" b="b"/>
              <a:pathLst>
                <a:path w="742315" h="715010">
                  <a:moveTo>
                    <a:pt x="0" y="356615"/>
                  </a:moveTo>
                  <a:lnTo>
                    <a:pt x="3386" y="308300"/>
                  </a:lnTo>
                  <a:lnTo>
                    <a:pt x="13250" y="261937"/>
                  </a:lnTo>
                  <a:lnTo>
                    <a:pt x="29146" y="217955"/>
                  </a:lnTo>
                  <a:lnTo>
                    <a:pt x="50630" y="176783"/>
                  </a:lnTo>
                  <a:lnTo>
                    <a:pt x="77258" y="138850"/>
                  </a:lnTo>
                  <a:lnTo>
                    <a:pt x="108585" y="104584"/>
                  </a:lnTo>
                  <a:lnTo>
                    <a:pt x="144166" y="74414"/>
                  </a:lnTo>
                  <a:lnTo>
                    <a:pt x="183557" y="48767"/>
                  </a:lnTo>
                  <a:lnTo>
                    <a:pt x="226314" y="28074"/>
                  </a:lnTo>
                  <a:lnTo>
                    <a:pt x="271991" y="12763"/>
                  </a:lnTo>
                  <a:lnTo>
                    <a:pt x="320145" y="3262"/>
                  </a:lnTo>
                  <a:lnTo>
                    <a:pt x="370332" y="0"/>
                  </a:lnTo>
                  <a:lnTo>
                    <a:pt x="420868" y="3262"/>
                  </a:lnTo>
                  <a:lnTo>
                    <a:pt x="469314" y="12763"/>
                  </a:lnTo>
                  <a:lnTo>
                    <a:pt x="515231" y="28074"/>
                  </a:lnTo>
                  <a:lnTo>
                    <a:pt x="558179" y="48767"/>
                  </a:lnTo>
                  <a:lnTo>
                    <a:pt x="597719" y="74414"/>
                  </a:lnTo>
                  <a:lnTo>
                    <a:pt x="633412" y="104584"/>
                  </a:lnTo>
                  <a:lnTo>
                    <a:pt x="664819" y="138850"/>
                  </a:lnTo>
                  <a:lnTo>
                    <a:pt x="691500" y="176783"/>
                  </a:lnTo>
                  <a:lnTo>
                    <a:pt x="713017" y="217955"/>
                  </a:lnTo>
                  <a:lnTo>
                    <a:pt x="728930" y="261937"/>
                  </a:lnTo>
                  <a:lnTo>
                    <a:pt x="738800" y="308300"/>
                  </a:lnTo>
                  <a:lnTo>
                    <a:pt x="742187" y="356615"/>
                  </a:lnTo>
                  <a:lnTo>
                    <a:pt x="738800" y="405281"/>
                  </a:lnTo>
                  <a:lnTo>
                    <a:pt x="728930" y="451936"/>
                  </a:lnTo>
                  <a:lnTo>
                    <a:pt x="713017" y="496157"/>
                  </a:lnTo>
                  <a:lnTo>
                    <a:pt x="691500" y="537520"/>
                  </a:lnTo>
                  <a:lnTo>
                    <a:pt x="664819" y="575602"/>
                  </a:lnTo>
                  <a:lnTo>
                    <a:pt x="633412" y="609980"/>
                  </a:lnTo>
                  <a:lnTo>
                    <a:pt x="597719" y="640231"/>
                  </a:lnTo>
                  <a:lnTo>
                    <a:pt x="558179" y="665931"/>
                  </a:lnTo>
                  <a:lnTo>
                    <a:pt x="515231" y="686657"/>
                  </a:lnTo>
                  <a:lnTo>
                    <a:pt x="469314" y="701985"/>
                  </a:lnTo>
                  <a:lnTo>
                    <a:pt x="420868" y="711492"/>
                  </a:lnTo>
                  <a:lnTo>
                    <a:pt x="370332" y="714755"/>
                  </a:lnTo>
                  <a:lnTo>
                    <a:pt x="320145" y="711492"/>
                  </a:lnTo>
                  <a:lnTo>
                    <a:pt x="271991" y="701985"/>
                  </a:lnTo>
                  <a:lnTo>
                    <a:pt x="226314" y="686657"/>
                  </a:lnTo>
                  <a:lnTo>
                    <a:pt x="183557" y="665931"/>
                  </a:lnTo>
                  <a:lnTo>
                    <a:pt x="144166" y="640231"/>
                  </a:lnTo>
                  <a:lnTo>
                    <a:pt x="108585" y="609980"/>
                  </a:lnTo>
                  <a:lnTo>
                    <a:pt x="77258" y="575602"/>
                  </a:lnTo>
                  <a:lnTo>
                    <a:pt x="50630" y="537520"/>
                  </a:lnTo>
                  <a:lnTo>
                    <a:pt x="29146" y="496157"/>
                  </a:lnTo>
                  <a:lnTo>
                    <a:pt x="13250" y="451936"/>
                  </a:lnTo>
                  <a:lnTo>
                    <a:pt x="3386" y="405281"/>
                  </a:lnTo>
                  <a:lnTo>
                    <a:pt x="0" y="356615"/>
                  </a:lnTo>
                </a:path>
              </a:pathLst>
            </a:custGeom>
            <a:ln w="6096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97247" y="3255233"/>
              <a:ext cx="238760" cy="400685"/>
            </a:xfrm>
            <a:custGeom>
              <a:avLst/>
              <a:gdLst/>
              <a:ahLst/>
              <a:cxnLst/>
              <a:rect l="l" t="t" r="r" b="b"/>
              <a:pathLst>
                <a:path w="238759" h="400685">
                  <a:moveTo>
                    <a:pt x="95676" y="400507"/>
                  </a:moveTo>
                  <a:lnTo>
                    <a:pt x="47282" y="396057"/>
                  </a:lnTo>
                  <a:lnTo>
                    <a:pt x="7787" y="383819"/>
                  </a:lnTo>
                  <a:lnTo>
                    <a:pt x="0" y="377144"/>
                  </a:lnTo>
                  <a:lnTo>
                    <a:pt x="1112" y="372694"/>
                  </a:lnTo>
                  <a:lnTo>
                    <a:pt x="11310" y="337278"/>
                  </a:lnTo>
                  <a:lnTo>
                    <a:pt x="12608" y="335053"/>
                  </a:lnTo>
                  <a:lnTo>
                    <a:pt x="16316" y="331345"/>
                  </a:lnTo>
                  <a:lnTo>
                    <a:pt x="18356" y="331160"/>
                  </a:lnTo>
                  <a:lnTo>
                    <a:pt x="20581" y="332643"/>
                  </a:lnTo>
                  <a:lnTo>
                    <a:pt x="27986" y="336658"/>
                  </a:lnTo>
                  <a:lnTo>
                    <a:pt x="70088" y="351208"/>
                  </a:lnTo>
                  <a:lnTo>
                    <a:pt x="89001" y="352668"/>
                  </a:lnTo>
                  <a:lnTo>
                    <a:pt x="103186" y="351591"/>
                  </a:lnTo>
                  <a:lnTo>
                    <a:pt x="139065" y="335424"/>
                  </a:lnTo>
                  <a:lnTo>
                    <a:pt x="159924" y="299858"/>
                  </a:lnTo>
                  <a:lnTo>
                    <a:pt x="161315" y="283692"/>
                  </a:lnTo>
                  <a:lnTo>
                    <a:pt x="160776" y="273575"/>
                  </a:lnTo>
                  <a:lnTo>
                    <a:pt x="142889" y="236132"/>
                  </a:lnTo>
                  <a:lnTo>
                    <a:pt x="108818" y="217219"/>
                  </a:lnTo>
                  <a:lnTo>
                    <a:pt x="67307" y="211935"/>
                  </a:lnTo>
                  <a:lnTo>
                    <a:pt x="52288" y="211935"/>
                  </a:lnTo>
                  <a:lnTo>
                    <a:pt x="50805" y="211935"/>
                  </a:lnTo>
                  <a:lnTo>
                    <a:pt x="49414" y="211286"/>
                  </a:lnTo>
                  <a:lnTo>
                    <a:pt x="46818" y="208690"/>
                  </a:lnTo>
                  <a:lnTo>
                    <a:pt x="46169" y="207114"/>
                  </a:lnTo>
                  <a:lnTo>
                    <a:pt x="46169" y="172626"/>
                  </a:lnTo>
                  <a:lnTo>
                    <a:pt x="46818" y="170864"/>
                  </a:lnTo>
                  <a:lnTo>
                    <a:pt x="49414" y="169010"/>
                  </a:lnTo>
                  <a:lnTo>
                    <a:pt x="50805" y="168546"/>
                  </a:lnTo>
                  <a:lnTo>
                    <a:pt x="70645" y="168546"/>
                  </a:lnTo>
                  <a:lnTo>
                    <a:pt x="77320" y="168303"/>
                  </a:lnTo>
                  <a:lnTo>
                    <a:pt x="115806" y="156309"/>
                  </a:lnTo>
                  <a:lnTo>
                    <a:pt x="141029" y="125871"/>
                  </a:lnTo>
                  <a:lnTo>
                    <a:pt x="144627" y="104020"/>
                  </a:lnTo>
                  <a:lnTo>
                    <a:pt x="143636" y="91226"/>
                  </a:lnTo>
                  <a:lnTo>
                    <a:pt x="120551" y="56738"/>
                  </a:lnTo>
                  <a:lnTo>
                    <a:pt x="92339" y="48394"/>
                  </a:lnTo>
                  <a:lnTo>
                    <a:pt x="83769" y="48794"/>
                  </a:lnTo>
                  <a:lnTo>
                    <a:pt x="42901" y="62231"/>
                  </a:lnTo>
                  <a:lnTo>
                    <a:pt x="28369" y="71757"/>
                  </a:lnTo>
                  <a:lnTo>
                    <a:pt x="26144" y="73240"/>
                  </a:lnTo>
                  <a:lnTo>
                    <a:pt x="8900" y="31706"/>
                  </a:lnTo>
                  <a:lnTo>
                    <a:pt x="7787" y="27256"/>
                  </a:lnTo>
                  <a:lnTo>
                    <a:pt x="10012" y="23548"/>
                  </a:lnTo>
                  <a:lnTo>
                    <a:pt x="45926" y="7492"/>
                  </a:lnTo>
                  <a:lnTo>
                    <a:pt x="87367" y="295"/>
                  </a:lnTo>
                  <a:lnTo>
                    <a:pt x="97901" y="0"/>
                  </a:lnTo>
                  <a:lnTo>
                    <a:pt x="107723" y="347"/>
                  </a:lnTo>
                  <a:lnTo>
                    <a:pt x="148469" y="8726"/>
                  </a:lnTo>
                  <a:lnTo>
                    <a:pt x="185147" y="29047"/>
                  </a:lnTo>
                  <a:lnTo>
                    <a:pt x="210527" y="62075"/>
                  </a:lnTo>
                  <a:lnTo>
                    <a:pt x="216941" y="96232"/>
                  </a:lnTo>
                  <a:lnTo>
                    <a:pt x="216576" y="105202"/>
                  </a:lnTo>
                  <a:lnTo>
                    <a:pt x="204495" y="143654"/>
                  </a:lnTo>
                  <a:lnTo>
                    <a:pt x="175778" y="174665"/>
                  </a:lnTo>
                  <a:lnTo>
                    <a:pt x="152971" y="185790"/>
                  </a:lnTo>
                  <a:lnTo>
                    <a:pt x="159264" y="186920"/>
                  </a:lnTo>
                  <a:lnTo>
                    <a:pt x="194690" y="201574"/>
                  </a:lnTo>
                  <a:lnTo>
                    <a:pt x="225406" y="232899"/>
                  </a:lnTo>
                  <a:lnTo>
                    <a:pt x="238096" y="272184"/>
                  </a:lnTo>
                  <a:lnTo>
                    <a:pt x="238635" y="284248"/>
                  </a:lnTo>
                  <a:lnTo>
                    <a:pt x="238131" y="295043"/>
                  </a:lnTo>
                  <a:lnTo>
                    <a:pt x="225963" y="336937"/>
                  </a:lnTo>
                  <a:lnTo>
                    <a:pt x="196029" y="371720"/>
                  </a:lnTo>
                  <a:lnTo>
                    <a:pt x="161037" y="390494"/>
                  </a:lnTo>
                  <a:lnTo>
                    <a:pt x="114154" y="399881"/>
                  </a:lnTo>
                  <a:lnTo>
                    <a:pt x="95676" y="400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33043" y="2952749"/>
              <a:ext cx="3107690" cy="0"/>
            </a:xfrm>
            <a:custGeom>
              <a:avLst/>
              <a:gdLst/>
              <a:ahLst/>
              <a:cxnLst/>
              <a:rect l="l" t="t" r="r" b="b"/>
              <a:pathLst>
                <a:path w="3107690" h="0">
                  <a:moveTo>
                    <a:pt x="0" y="0"/>
                  </a:moveTo>
                  <a:lnTo>
                    <a:pt x="3107435" y="0"/>
                  </a:lnTo>
                </a:path>
              </a:pathLst>
            </a:custGeom>
            <a:ln w="16764">
              <a:solidFill>
                <a:srgbClr val="00AFE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890772" y="2944367"/>
              <a:ext cx="15240" cy="17145"/>
            </a:xfrm>
            <a:custGeom>
              <a:avLst/>
              <a:gdLst/>
              <a:ahLst/>
              <a:cxnLst/>
              <a:rect l="l" t="t" r="r" b="b"/>
              <a:pathLst>
                <a:path w="15239" h="17144">
                  <a:moveTo>
                    <a:pt x="15240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676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65047" y="3953256"/>
              <a:ext cx="3141345" cy="0"/>
            </a:xfrm>
            <a:custGeom>
              <a:avLst/>
              <a:gdLst/>
              <a:ahLst/>
              <a:cxnLst/>
              <a:rect l="l" t="t" r="r" b="b"/>
              <a:pathLst>
                <a:path w="3141345" h="0">
                  <a:moveTo>
                    <a:pt x="0" y="0"/>
                  </a:moveTo>
                  <a:lnTo>
                    <a:pt x="3140963" y="0"/>
                  </a:lnTo>
                </a:path>
              </a:pathLst>
            </a:custGeom>
            <a:ln w="16764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772668"/>
            <a:ext cx="10692765" cy="6015355"/>
            <a:chOff x="0" y="772668"/>
            <a:chExt cx="10692765" cy="60153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2668"/>
              <a:ext cx="10692384" cy="601522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12520" y="1894331"/>
              <a:ext cx="2592705" cy="386080"/>
            </a:xfrm>
            <a:custGeom>
              <a:avLst/>
              <a:gdLst/>
              <a:ahLst/>
              <a:cxnLst/>
              <a:rect l="l" t="t" r="r" b="b"/>
              <a:pathLst>
                <a:path w="2592704" h="386080">
                  <a:moveTo>
                    <a:pt x="2592311" y="385572"/>
                  </a:moveTo>
                  <a:lnTo>
                    <a:pt x="2386571" y="0"/>
                  </a:lnTo>
                  <a:lnTo>
                    <a:pt x="2386571" y="12192"/>
                  </a:lnTo>
                  <a:lnTo>
                    <a:pt x="0" y="12192"/>
                  </a:lnTo>
                  <a:lnTo>
                    <a:pt x="0" y="382524"/>
                  </a:lnTo>
                  <a:lnTo>
                    <a:pt x="2386571" y="382524"/>
                  </a:lnTo>
                  <a:lnTo>
                    <a:pt x="2386571" y="385572"/>
                  </a:lnTo>
                  <a:lnTo>
                    <a:pt x="2592311" y="385572"/>
                  </a:lnTo>
                  <a:close/>
                </a:path>
              </a:pathLst>
            </a:custGeom>
            <a:solidFill>
              <a:srgbClr val="E1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55831" y="1645080"/>
              <a:ext cx="897890" cy="501015"/>
            </a:xfrm>
            <a:custGeom>
              <a:avLst/>
              <a:gdLst/>
              <a:ahLst/>
              <a:cxnLst/>
              <a:rect l="l" t="t" r="r" b="b"/>
              <a:pathLst>
                <a:path w="897889" h="501014">
                  <a:moveTo>
                    <a:pt x="172981" y="34596"/>
                  </a:moveTo>
                  <a:lnTo>
                    <a:pt x="92758" y="34596"/>
                  </a:lnTo>
                  <a:lnTo>
                    <a:pt x="92758" y="0"/>
                  </a:lnTo>
                  <a:lnTo>
                    <a:pt x="172981" y="0"/>
                  </a:lnTo>
                  <a:lnTo>
                    <a:pt x="172981" y="34596"/>
                  </a:lnTo>
                  <a:close/>
                </a:path>
                <a:path w="897889" h="501014">
                  <a:moveTo>
                    <a:pt x="380269" y="500894"/>
                  </a:moveTo>
                  <a:lnTo>
                    <a:pt x="302341" y="500894"/>
                  </a:lnTo>
                  <a:lnTo>
                    <a:pt x="321896" y="392091"/>
                  </a:lnTo>
                  <a:lnTo>
                    <a:pt x="23565" y="392091"/>
                  </a:lnTo>
                  <a:lnTo>
                    <a:pt x="23565" y="323901"/>
                  </a:lnTo>
                  <a:lnTo>
                    <a:pt x="315378" y="323901"/>
                  </a:lnTo>
                  <a:lnTo>
                    <a:pt x="315378" y="17047"/>
                  </a:lnTo>
                  <a:lnTo>
                    <a:pt x="400113" y="17047"/>
                  </a:lnTo>
                  <a:lnTo>
                    <a:pt x="400113" y="107800"/>
                  </a:lnTo>
                  <a:lnTo>
                    <a:pt x="451256" y="107800"/>
                  </a:lnTo>
                  <a:lnTo>
                    <a:pt x="451256" y="185015"/>
                  </a:lnTo>
                  <a:lnTo>
                    <a:pt x="400113" y="185015"/>
                  </a:lnTo>
                  <a:lnTo>
                    <a:pt x="400113" y="387571"/>
                  </a:lnTo>
                  <a:lnTo>
                    <a:pt x="380269" y="500894"/>
                  </a:lnTo>
                  <a:close/>
                </a:path>
                <a:path w="897889" h="501014">
                  <a:moveTo>
                    <a:pt x="264737" y="103788"/>
                  </a:moveTo>
                  <a:lnTo>
                    <a:pt x="0" y="103788"/>
                  </a:lnTo>
                  <a:lnTo>
                    <a:pt x="0" y="34596"/>
                  </a:lnTo>
                  <a:lnTo>
                    <a:pt x="264737" y="34596"/>
                  </a:lnTo>
                  <a:lnTo>
                    <a:pt x="264737" y="103788"/>
                  </a:lnTo>
                  <a:close/>
                </a:path>
                <a:path w="897889" h="501014">
                  <a:moveTo>
                    <a:pt x="130864" y="298330"/>
                  </a:moveTo>
                  <a:lnTo>
                    <a:pt x="85953" y="291048"/>
                  </a:lnTo>
                  <a:lnTo>
                    <a:pt x="49422" y="270898"/>
                  </a:lnTo>
                  <a:lnTo>
                    <a:pt x="24345" y="240474"/>
                  </a:lnTo>
                  <a:lnTo>
                    <a:pt x="15041" y="173482"/>
                  </a:lnTo>
                  <a:lnTo>
                    <a:pt x="15895" y="160717"/>
                  </a:lnTo>
                  <a:lnTo>
                    <a:pt x="35852" y="118546"/>
                  </a:lnTo>
                  <a:lnTo>
                    <a:pt x="61170" y="103788"/>
                  </a:lnTo>
                  <a:lnTo>
                    <a:pt x="202563" y="103788"/>
                  </a:lnTo>
                  <a:lnTo>
                    <a:pt x="235989" y="127965"/>
                  </a:lnTo>
                  <a:lnTo>
                    <a:pt x="245940" y="147911"/>
                  </a:lnTo>
                  <a:lnTo>
                    <a:pt x="126785" y="147911"/>
                  </a:lnTo>
                  <a:lnTo>
                    <a:pt x="121185" y="148889"/>
                  </a:lnTo>
                  <a:lnTo>
                    <a:pt x="91338" y="175294"/>
                  </a:lnTo>
                  <a:lnTo>
                    <a:pt x="90251" y="180032"/>
                  </a:lnTo>
                  <a:lnTo>
                    <a:pt x="90251" y="198970"/>
                  </a:lnTo>
                  <a:lnTo>
                    <a:pt x="121170" y="230191"/>
                  </a:lnTo>
                  <a:lnTo>
                    <a:pt x="126717" y="231143"/>
                  </a:lnTo>
                  <a:lnTo>
                    <a:pt x="244269" y="231143"/>
                  </a:lnTo>
                  <a:lnTo>
                    <a:pt x="244127" y="231558"/>
                  </a:lnTo>
                  <a:lnTo>
                    <a:pt x="221418" y="264229"/>
                  </a:lnTo>
                  <a:lnTo>
                    <a:pt x="186320" y="287068"/>
                  </a:lnTo>
                  <a:lnTo>
                    <a:pt x="142449" y="297875"/>
                  </a:lnTo>
                  <a:lnTo>
                    <a:pt x="130864" y="298330"/>
                  </a:lnTo>
                  <a:close/>
                </a:path>
                <a:path w="897889" h="501014">
                  <a:moveTo>
                    <a:pt x="244269" y="231143"/>
                  </a:moveTo>
                  <a:lnTo>
                    <a:pt x="138651" y="231143"/>
                  </a:lnTo>
                  <a:lnTo>
                    <a:pt x="144124" y="230185"/>
                  </a:lnTo>
                  <a:lnTo>
                    <a:pt x="154418" y="226351"/>
                  </a:lnTo>
                  <a:lnTo>
                    <a:pt x="174963" y="198970"/>
                  </a:lnTo>
                  <a:lnTo>
                    <a:pt x="174960" y="180032"/>
                  </a:lnTo>
                  <a:lnTo>
                    <a:pt x="144057" y="148881"/>
                  </a:lnTo>
                  <a:lnTo>
                    <a:pt x="138588" y="147911"/>
                  </a:lnTo>
                  <a:lnTo>
                    <a:pt x="245940" y="147911"/>
                  </a:lnTo>
                  <a:lnTo>
                    <a:pt x="246268" y="148726"/>
                  </a:lnTo>
                  <a:lnTo>
                    <a:pt x="248838" y="159853"/>
                  </a:lnTo>
                  <a:lnTo>
                    <a:pt x="249695" y="171477"/>
                  </a:lnTo>
                  <a:lnTo>
                    <a:pt x="249640" y="203921"/>
                  </a:lnTo>
                  <a:lnTo>
                    <a:pt x="249070" y="212863"/>
                  </a:lnTo>
                  <a:lnTo>
                    <a:pt x="247213" y="222351"/>
                  </a:lnTo>
                  <a:lnTo>
                    <a:pt x="244269" y="231143"/>
                  </a:lnTo>
                  <a:close/>
                </a:path>
                <a:path w="897889" h="501014">
                  <a:moveTo>
                    <a:pt x="897498" y="286297"/>
                  </a:moveTo>
                  <a:lnTo>
                    <a:pt x="456270" y="286297"/>
                  </a:lnTo>
                  <a:lnTo>
                    <a:pt x="456270" y="214597"/>
                  </a:lnTo>
                  <a:lnTo>
                    <a:pt x="897498" y="214597"/>
                  </a:lnTo>
                  <a:lnTo>
                    <a:pt x="897498" y="286297"/>
                  </a:lnTo>
                  <a:close/>
                </a:path>
                <a:path w="897889" h="501014">
                  <a:moveTo>
                    <a:pt x="868417" y="500894"/>
                  </a:moveTo>
                  <a:lnTo>
                    <a:pt x="485351" y="500894"/>
                  </a:lnTo>
                  <a:lnTo>
                    <a:pt x="485351" y="302341"/>
                  </a:lnTo>
                  <a:lnTo>
                    <a:pt x="565574" y="302341"/>
                  </a:lnTo>
                  <a:lnTo>
                    <a:pt x="565574" y="339946"/>
                  </a:lnTo>
                  <a:lnTo>
                    <a:pt x="868417" y="339946"/>
                  </a:lnTo>
                  <a:lnTo>
                    <a:pt x="868417" y="407634"/>
                  </a:lnTo>
                  <a:lnTo>
                    <a:pt x="565574" y="407634"/>
                  </a:lnTo>
                  <a:lnTo>
                    <a:pt x="565574" y="433206"/>
                  </a:lnTo>
                  <a:lnTo>
                    <a:pt x="868417" y="433206"/>
                  </a:lnTo>
                  <a:lnTo>
                    <a:pt x="868417" y="500894"/>
                  </a:lnTo>
                  <a:close/>
                </a:path>
                <a:path w="897889" h="501014">
                  <a:moveTo>
                    <a:pt x="868417" y="339946"/>
                  </a:moveTo>
                  <a:lnTo>
                    <a:pt x="788194" y="339946"/>
                  </a:lnTo>
                  <a:lnTo>
                    <a:pt x="788194" y="302341"/>
                  </a:lnTo>
                  <a:lnTo>
                    <a:pt x="868417" y="302341"/>
                  </a:lnTo>
                  <a:lnTo>
                    <a:pt x="868417" y="339946"/>
                  </a:lnTo>
                  <a:close/>
                </a:path>
                <a:path w="897889" h="501014">
                  <a:moveTo>
                    <a:pt x="868417" y="433206"/>
                  </a:moveTo>
                  <a:lnTo>
                    <a:pt x="788194" y="433206"/>
                  </a:lnTo>
                  <a:lnTo>
                    <a:pt x="788194" y="407634"/>
                  </a:lnTo>
                  <a:lnTo>
                    <a:pt x="868417" y="407634"/>
                  </a:lnTo>
                  <a:lnTo>
                    <a:pt x="868417" y="433206"/>
                  </a:lnTo>
                  <a:close/>
                </a:path>
                <a:path w="897889" h="501014">
                  <a:moveTo>
                    <a:pt x="576871" y="195544"/>
                  </a:moveTo>
                  <a:lnTo>
                    <a:pt x="471312" y="195544"/>
                  </a:lnTo>
                  <a:lnTo>
                    <a:pt x="623869" y="18551"/>
                  </a:lnTo>
                  <a:lnTo>
                    <a:pt x="729821" y="18551"/>
                  </a:lnTo>
                  <a:lnTo>
                    <a:pt x="780411" y="77214"/>
                  </a:lnTo>
                  <a:lnTo>
                    <a:pt x="676845" y="77214"/>
                  </a:lnTo>
                  <a:lnTo>
                    <a:pt x="576871" y="195544"/>
                  </a:lnTo>
                  <a:close/>
                </a:path>
                <a:path w="897889" h="501014">
                  <a:moveTo>
                    <a:pt x="882456" y="195544"/>
                  </a:moveTo>
                  <a:lnTo>
                    <a:pt x="776819" y="195544"/>
                  </a:lnTo>
                  <a:lnTo>
                    <a:pt x="676845" y="77214"/>
                  </a:lnTo>
                  <a:lnTo>
                    <a:pt x="780411" y="77214"/>
                  </a:lnTo>
                  <a:lnTo>
                    <a:pt x="882456" y="195544"/>
                  </a:lnTo>
                  <a:close/>
                </a:path>
              </a:pathLst>
            </a:custGeom>
            <a:solidFill>
              <a:srgbClr val="2D90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478901" y="1645080"/>
              <a:ext cx="927735" cy="501015"/>
            </a:xfrm>
            <a:custGeom>
              <a:avLst/>
              <a:gdLst/>
              <a:ahLst/>
              <a:cxnLst/>
              <a:rect l="l" t="t" r="r" b="b"/>
              <a:pathLst>
                <a:path w="927735" h="501014">
                  <a:moveTo>
                    <a:pt x="407634" y="207577"/>
                  </a:moveTo>
                  <a:lnTo>
                    <a:pt x="33593" y="207577"/>
                  </a:lnTo>
                  <a:lnTo>
                    <a:pt x="33593" y="19554"/>
                  </a:lnTo>
                  <a:lnTo>
                    <a:pt x="407634" y="19554"/>
                  </a:lnTo>
                  <a:lnTo>
                    <a:pt x="407634" y="87242"/>
                  </a:lnTo>
                  <a:lnTo>
                    <a:pt x="113816" y="87242"/>
                  </a:lnTo>
                  <a:lnTo>
                    <a:pt x="113816" y="139889"/>
                  </a:lnTo>
                  <a:lnTo>
                    <a:pt x="407634" y="139889"/>
                  </a:lnTo>
                  <a:lnTo>
                    <a:pt x="407634" y="207577"/>
                  </a:lnTo>
                  <a:close/>
                </a:path>
                <a:path w="927735" h="501014">
                  <a:moveTo>
                    <a:pt x="407634" y="139889"/>
                  </a:moveTo>
                  <a:lnTo>
                    <a:pt x="327411" y="139889"/>
                  </a:lnTo>
                  <a:lnTo>
                    <a:pt x="327411" y="87242"/>
                  </a:lnTo>
                  <a:lnTo>
                    <a:pt x="407634" y="87242"/>
                  </a:lnTo>
                  <a:lnTo>
                    <a:pt x="407634" y="139889"/>
                  </a:lnTo>
                  <a:close/>
                </a:path>
                <a:path w="927735" h="501014">
                  <a:moveTo>
                    <a:pt x="261728" y="239667"/>
                  </a:moveTo>
                  <a:lnTo>
                    <a:pt x="179499" y="239667"/>
                  </a:lnTo>
                  <a:lnTo>
                    <a:pt x="179499" y="207577"/>
                  </a:lnTo>
                  <a:lnTo>
                    <a:pt x="261728" y="207577"/>
                  </a:lnTo>
                  <a:lnTo>
                    <a:pt x="261728" y="239667"/>
                  </a:lnTo>
                  <a:close/>
                </a:path>
                <a:path w="927735" h="501014">
                  <a:moveTo>
                    <a:pt x="441228" y="312871"/>
                  </a:moveTo>
                  <a:lnTo>
                    <a:pt x="0" y="312871"/>
                  </a:lnTo>
                  <a:lnTo>
                    <a:pt x="0" y="239667"/>
                  </a:lnTo>
                  <a:lnTo>
                    <a:pt x="441228" y="239667"/>
                  </a:lnTo>
                  <a:lnTo>
                    <a:pt x="441228" y="312871"/>
                  </a:lnTo>
                  <a:close/>
                </a:path>
                <a:path w="927735" h="501014">
                  <a:moveTo>
                    <a:pt x="394128" y="500894"/>
                  </a:moveTo>
                  <a:lnTo>
                    <a:pt x="310364" y="500894"/>
                  </a:lnTo>
                  <a:lnTo>
                    <a:pt x="329918" y="407133"/>
                  </a:lnTo>
                  <a:lnTo>
                    <a:pt x="27075" y="407133"/>
                  </a:lnTo>
                  <a:lnTo>
                    <a:pt x="27075" y="338943"/>
                  </a:lnTo>
                  <a:lnTo>
                    <a:pt x="414153" y="338943"/>
                  </a:lnTo>
                  <a:lnTo>
                    <a:pt x="414153" y="402370"/>
                  </a:lnTo>
                  <a:lnTo>
                    <a:pt x="394128" y="500894"/>
                  </a:lnTo>
                  <a:close/>
                </a:path>
                <a:path w="927735" h="501014">
                  <a:moveTo>
                    <a:pt x="650310" y="39108"/>
                  </a:moveTo>
                  <a:lnTo>
                    <a:pt x="570087" y="39108"/>
                  </a:lnTo>
                  <a:lnTo>
                    <a:pt x="570087" y="0"/>
                  </a:lnTo>
                  <a:lnTo>
                    <a:pt x="650310" y="0"/>
                  </a:lnTo>
                  <a:lnTo>
                    <a:pt x="650310" y="39108"/>
                  </a:lnTo>
                  <a:close/>
                </a:path>
                <a:path w="927735" h="501014">
                  <a:moveTo>
                    <a:pt x="569350" y="499891"/>
                  </a:moveTo>
                  <a:lnTo>
                    <a:pt x="479334" y="499891"/>
                  </a:lnTo>
                  <a:lnTo>
                    <a:pt x="645798" y="116323"/>
                  </a:lnTo>
                  <a:lnTo>
                    <a:pt x="483847" y="116323"/>
                  </a:lnTo>
                  <a:lnTo>
                    <a:pt x="483847" y="39108"/>
                  </a:lnTo>
                  <a:lnTo>
                    <a:pt x="735046" y="39108"/>
                  </a:lnTo>
                  <a:lnTo>
                    <a:pt x="735046" y="112249"/>
                  </a:lnTo>
                  <a:lnTo>
                    <a:pt x="671870" y="259378"/>
                  </a:lnTo>
                  <a:lnTo>
                    <a:pt x="711131" y="358498"/>
                  </a:lnTo>
                  <a:lnTo>
                    <a:pt x="626102" y="358498"/>
                  </a:lnTo>
                  <a:lnTo>
                    <a:pt x="569350" y="499891"/>
                  </a:lnTo>
                  <a:close/>
                </a:path>
                <a:path w="927735" h="501014">
                  <a:moveTo>
                    <a:pt x="767135" y="499891"/>
                  </a:moveTo>
                  <a:lnTo>
                    <a:pt x="680958" y="499891"/>
                  </a:lnTo>
                  <a:lnTo>
                    <a:pt x="626102" y="358498"/>
                  </a:lnTo>
                  <a:lnTo>
                    <a:pt x="711131" y="358498"/>
                  </a:lnTo>
                  <a:lnTo>
                    <a:pt x="767135" y="499891"/>
                  </a:lnTo>
                  <a:close/>
                </a:path>
                <a:path w="927735" h="501014">
                  <a:moveTo>
                    <a:pt x="876440" y="500894"/>
                  </a:moveTo>
                  <a:lnTo>
                    <a:pt x="799726" y="500894"/>
                  </a:lnTo>
                  <a:lnTo>
                    <a:pt x="799726" y="17047"/>
                  </a:lnTo>
                  <a:lnTo>
                    <a:pt x="876440" y="17047"/>
                  </a:lnTo>
                  <a:lnTo>
                    <a:pt x="876440" y="178998"/>
                  </a:lnTo>
                  <a:lnTo>
                    <a:pt x="927582" y="178998"/>
                  </a:lnTo>
                  <a:lnTo>
                    <a:pt x="927582" y="254709"/>
                  </a:lnTo>
                  <a:lnTo>
                    <a:pt x="876440" y="254709"/>
                  </a:lnTo>
                  <a:lnTo>
                    <a:pt x="876440" y="500894"/>
                  </a:lnTo>
                  <a:close/>
                </a:path>
              </a:pathLst>
            </a:custGeom>
            <a:solidFill>
              <a:srgbClr val="48C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5487" y="2290572"/>
              <a:ext cx="3935095" cy="2914015"/>
            </a:xfrm>
            <a:custGeom>
              <a:avLst/>
              <a:gdLst/>
              <a:ahLst/>
              <a:cxnLst/>
              <a:rect l="l" t="t" r="r" b="b"/>
              <a:pathLst>
                <a:path w="3935095" h="2914015">
                  <a:moveTo>
                    <a:pt x="3934968" y="2913888"/>
                  </a:moveTo>
                  <a:lnTo>
                    <a:pt x="0" y="2913888"/>
                  </a:lnTo>
                  <a:lnTo>
                    <a:pt x="0" y="0"/>
                  </a:lnTo>
                  <a:lnTo>
                    <a:pt x="3934968" y="0"/>
                  </a:lnTo>
                  <a:lnTo>
                    <a:pt x="3934968" y="2913888"/>
                  </a:lnTo>
                  <a:close/>
                </a:path>
              </a:pathLst>
            </a:custGeom>
            <a:solidFill>
              <a:srgbClr val="FBF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70776" y="2631735"/>
              <a:ext cx="2842895" cy="387985"/>
            </a:xfrm>
            <a:custGeom>
              <a:avLst/>
              <a:gdLst/>
              <a:ahLst/>
              <a:cxnLst/>
              <a:rect l="l" t="t" r="r" b="b"/>
              <a:pathLst>
                <a:path w="2842895" h="387985">
                  <a:moveTo>
                    <a:pt x="301807" y="55312"/>
                  </a:moveTo>
                  <a:lnTo>
                    <a:pt x="250106" y="55312"/>
                  </a:lnTo>
                  <a:lnTo>
                    <a:pt x="250106" y="10421"/>
                  </a:lnTo>
                  <a:lnTo>
                    <a:pt x="301807" y="10421"/>
                  </a:lnTo>
                  <a:lnTo>
                    <a:pt x="301807" y="55312"/>
                  </a:lnTo>
                  <a:close/>
                </a:path>
                <a:path w="2842895" h="387985">
                  <a:moveTo>
                    <a:pt x="183968" y="228859"/>
                  </a:moveTo>
                  <a:lnTo>
                    <a:pt x="0" y="228859"/>
                  </a:lnTo>
                  <a:lnTo>
                    <a:pt x="0" y="14830"/>
                  </a:lnTo>
                  <a:lnTo>
                    <a:pt x="50497" y="14830"/>
                  </a:lnTo>
                  <a:lnTo>
                    <a:pt x="50497" y="83368"/>
                  </a:lnTo>
                  <a:lnTo>
                    <a:pt x="301807" y="83368"/>
                  </a:lnTo>
                  <a:lnTo>
                    <a:pt x="301807" y="100599"/>
                  </a:lnTo>
                  <a:lnTo>
                    <a:pt x="183968" y="100599"/>
                  </a:lnTo>
                  <a:lnTo>
                    <a:pt x="183968" y="128656"/>
                  </a:lnTo>
                  <a:lnTo>
                    <a:pt x="50497" y="128656"/>
                  </a:lnTo>
                  <a:lnTo>
                    <a:pt x="50497" y="183972"/>
                  </a:lnTo>
                  <a:lnTo>
                    <a:pt x="301807" y="183972"/>
                  </a:lnTo>
                  <a:lnTo>
                    <a:pt x="301807" y="186373"/>
                  </a:lnTo>
                  <a:lnTo>
                    <a:pt x="183968" y="186373"/>
                  </a:lnTo>
                  <a:lnTo>
                    <a:pt x="183968" y="228859"/>
                  </a:lnTo>
                  <a:close/>
                </a:path>
                <a:path w="2842895" h="387985">
                  <a:moveTo>
                    <a:pt x="301807" y="83368"/>
                  </a:moveTo>
                  <a:lnTo>
                    <a:pt x="133069" y="83368"/>
                  </a:lnTo>
                  <a:lnTo>
                    <a:pt x="133069" y="14830"/>
                  </a:lnTo>
                  <a:lnTo>
                    <a:pt x="183968" y="14830"/>
                  </a:lnTo>
                  <a:lnTo>
                    <a:pt x="183968" y="55312"/>
                  </a:lnTo>
                  <a:lnTo>
                    <a:pt x="301807" y="55312"/>
                  </a:lnTo>
                  <a:lnTo>
                    <a:pt x="301807" y="83368"/>
                  </a:lnTo>
                  <a:close/>
                </a:path>
                <a:path w="2842895" h="387985">
                  <a:moveTo>
                    <a:pt x="301807" y="140284"/>
                  </a:moveTo>
                  <a:lnTo>
                    <a:pt x="250106" y="140284"/>
                  </a:lnTo>
                  <a:lnTo>
                    <a:pt x="250106" y="100599"/>
                  </a:lnTo>
                  <a:lnTo>
                    <a:pt x="301807" y="100599"/>
                  </a:lnTo>
                  <a:lnTo>
                    <a:pt x="301807" y="140284"/>
                  </a:lnTo>
                  <a:close/>
                </a:path>
                <a:path w="2842895" h="387985">
                  <a:moveTo>
                    <a:pt x="301807" y="183972"/>
                  </a:moveTo>
                  <a:lnTo>
                    <a:pt x="133069" y="183972"/>
                  </a:lnTo>
                  <a:lnTo>
                    <a:pt x="133069" y="128656"/>
                  </a:lnTo>
                  <a:lnTo>
                    <a:pt x="183968" y="128656"/>
                  </a:lnTo>
                  <a:lnTo>
                    <a:pt x="183968" y="140284"/>
                  </a:lnTo>
                  <a:lnTo>
                    <a:pt x="301807" y="140284"/>
                  </a:lnTo>
                  <a:lnTo>
                    <a:pt x="301807" y="183972"/>
                  </a:lnTo>
                  <a:close/>
                </a:path>
                <a:path w="2842895" h="387985">
                  <a:moveTo>
                    <a:pt x="301807" y="276956"/>
                  </a:moveTo>
                  <a:lnTo>
                    <a:pt x="250106" y="276956"/>
                  </a:lnTo>
                  <a:lnTo>
                    <a:pt x="250106" y="186373"/>
                  </a:lnTo>
                  <a:lnTo>
                    <a:pt x="301807" y="186373"/>
                  </a:lnTo>
                  <a:lnTo>
                    <a:pt x="301807" y="276956"/>
                  </a:lnTo>
                  <a:close/>
                </a:path>
                <a:path w="2842895" h="387985">
                  <a:moveTo>
                    <a:pt x="308220" y="383572"/>
                  </a:moveTo>
                  <a:lnTo>
                    <a:pt x="22044" y="383572"/>
                  </a:lnTo>
                  <a:lnTo>
                    <a:pt x="22044" y="256118"/>
                  </a:lnTo>
                  <a:lnTo>
                    <a:pt x="73744" y="256118"/>
                  </a:lnTo>
                  <a:lnTo>
                    <a:pt x="73744" y="337884"/>
                  </a:lnTo>
                  <a:lnTo>
                    <a:pt x="308220" y="337884"/>
                  </a:lnTo>
                  <a:lnTo>
                    <a:pt x="308220" y="383572"/>
                  </a:lnTo>
                  <a:close/>
                </a:path>
                <a:path w="2842895" h="387985">
                  <a:moveTo>
                    <a:pt x="377164" y="200401"/>
                  </a:moveTo>
                  <a:lnTo>
                    <a:pt x="377164" y="153911"/>
                  </a:lnTo>
                  <a:lnTo>
                    <a:pt x="431774" y="137973"/>
                  </a:lnTo>
                  <a:lnTo>
                    <a:pt x="473759" y="112377"/>
                  </a:lnTo>
                  <a:lnTo>
                    <a:pt x="500714" y="77086"/>
                  </a:lnTo>
                  <a:lnTo>
                    <a:pt x="510233" y="32062"/>
                  </a:lnTo>
                  <a:lnTo>
                    <a:pt x="510233" y="12825"/>
                  </a:lnTo>
                  <a:lnTo>
                    <a:pt x="561533" y="12825"/>
                  </a:lnTo>
                  <a:lnTo>
                    <a:pt x="561533" y="32062"/>
                  </a:lnTo>
                  <a:lnTo>
                    <a:pt x="571177" y="77030"/>
                  </a:lnTo>
                  <a:lnTo>
                    <a:pt x="598407" y="112227"/>
                  </a:lnTo>
                  <a:lnTo>
                    <a:pt x="605685" y="116631"/>
                  </a:lnTo>
                  <a:lnTo>
                    <a:pt x="536284" y="116631"/>
                  </a:lnTo>
                  <a:lnTo>
                    <a:pt x="514520" y="145333"/>
                  </a:lnTo>
                  <a:lnTo>
                    <a:pt x="480319" y="169488"/>
                  </a:lnTo>
                  <a:lnTo>
                    <a:pt x="434321" y="188158"/>
                  </a:lnTo>
                  <a:lnTo>
                    <a:pt x="377164" y="200401"/>
                  </a:lnTo>
                  <a:close/>
                </a:path>
                <a:path w="2842895" h="387985">
                  <a:moveTo>
                    <a:pt x="695404" y="200401"/>
                  </a:moveTo>
                  <a:lnTo>
                    <a:pt x="638416" y="188158"/>
                  </a:lnTo>
                  <a:lnTo>
                    <a:pt x="592399" y="169488"/>
                  </a:lnTo>
                  <a:lnTo>
                    <a:pt x="558104" y="145333"/>
                  </a:lnTo>
                  <a:lnTo>
                    <a:pt x="536284" y="116631"/>
                  </a:lnTo>
                  <a:lnTo>
                    <a:pt x="605685" y="116631"/>
                  </a:lnTo>
                  <a:lnTo>
                    <a:pt x="640668" y="137804"/>
                  </a:lnTo>
                  <a:lnTo>
                    <a:pt x="695404" y="153911"/>
                  </a:lnTo>
                  <a:lnTo>
                    <a:pt x="695404" y="200401"/>
                  </a:lnTo>
                  <a:close/>
                </a:path>
                <a:path w="2842895" h="387985">
                  <a:moveTo>
                    <a:pt x="701817" y="290183"/>
                  </a:moveTo>
                  <a:lnTo>
                    <a:pt x="371151" y="290183"/>
                  </a:lnTo>
                  <a:lnTo>
                    <a:pt x="371151" y="243693"/>
                  </a:lnTo>
                  <a:lnTo>
                    <a:pt x="701817" y="243693"/>
                  </a:lnTo>
                  <a:lnTo>
                    <a:pt x="701817" y="290183"/>
                  </a:lnTo>
                  <a:close/>
                </a:path>
                <a:path w="2842895" h="387985">
                  <a:moveTo>
                    <a:pt x="561533" y="387981"/>
                  </a:moveTo>
                  <a:lnTo>
                    <a:pt x="510233" y="387981"/>
                  </a:lnTo>
                  <a:lnTo>
                    <a:pt x="510233" y="290183"/>
                  </a:lnTo>
                  <a:lnTo>
                    <a:pt x="561533" y="290183"/>
                  </a:lnTo>
                  <a:lnTo>
                    <a:pt x="561533" y="387981"/>
                  </a:lnTo>
                  <a:close/>
                </a:path>
                <a:path w="2842895" h="387985">
                  <a:moveTo>
                    <a:pt x="744307" y="212425"/>
                  </a:moveTo>
                  <a:lnTo>
                    <a:pt x="744307" y="166737"/>
                  </a:lnTo>
                  <a:lnTo>
                    <a:pt x="802738" y="154988"/>
                  </a:lnTo>
                  <a:lnTo>
                    <a:pt x="846515" y="131966"/>
                  </a:lnTo>
                  <a:lnTo>
                    <a:pt x="874058" y="99775"/>
                  </a:lnTo>
                  <a:lnTo>
                    <a:pt x="883790" y="60518"/>
                  </a:lnTo>
                  <a:lnTo>
                    <a:pt x="752724" y="60518"/>
                  </a:lnTo>
                  <a:lnTo>
                    <a:pt x="752724" y="14830"/>
                  </a:lnTo>
                  <a:lnTo>
                    <a:pt x="935490" y="14830"/>
                  </a:lnTo>
                  <a:lnTo>
                    <a:pt x="935490" y="41682"/>
                  </a:lnTo>
                  <a:lnTo>
                    <a:pt x="930013" y="91292"/>
                  </a:lnTo>
                  <a:lnTo>
                    <a:pt x="913713" y="131818"/>
                  </a:lnTo>
                  <a:lnTo>
                    <a:pt x="886792" y="163727"/>
                  </a:lnTo>
                  <a:lnTo>
                    <a:pt x="849451" y="187486"/>
                  </a:lnTo>
                  <a:lnTo>
                    <a:pt x="801889" y="203563"/>
                  </a:lnTo>
                  <a:lnTo>
                    <a:pt x="744307" y="212425"/>
                  </a:lnTo>
                  <a:close/>
                </a:path>
                <a:path w="2842895" h="387985">
                  <a:moveTo>
                    <a:pt x="1049722" y="209219"/>
                  </a:moveTo>
                  <a:lnTo>
                    <a:pt x="998021" y="209219"/>
                  </a:lnTo>
                  <a:lnTo>
                    <a:pt x="998021" y="10421"/>
                  </a:lnTo>
                  <a:lnTo>
                    <a:pt x="1049722" y="10421"/>
                  </a:lnTo>
                  <a:lnTo>
                    <a:pt x="1049722" y="87777"/>
                  </a:lnTo>
                  <a:lnTo>
                    <a:pt x="1102629" y="87777"/>
                  </a:lnTo>
                  <a:lnTo>
                    <a:pt x="1102629" y="133866"/>
                  </a:lnTo>
                  <a:lnTo>
                    <a:pt x="1049722" y="133866"/>
                  </a:lnTo>
                  <a:lnTo>
                    <a:pt x="1049722" y="209219"/>
                  </a:lnTo>
                  <a:close/>
                </a:path>
                <a:path w="2842895" h="387985">
                  <a:moveTo>
                    <a:pt x="770761" y="385576"/>
                  </a:moveTo>
                  <a:lnTo>
                    <a:pt x="770761" y="221649"/>
                  </a:lnTo>
                  <a:lnTo>
                    <a:pt x="819255" y="221649"/>
                  </a:lnTo>
                  <a:lnTo>
                    <a:pt x="819255" y="265337"/>
                  </a:lnTo>
                  <a:lnTo>
                    <a:pt x="913846" y="265337"/>
                  </a:lnTo>
                  <a:lnTo>
                    <a:pt x="913846" y="308620"/>
                  </a:lnTo>
                  <a:lnTo>
                    <a:pt x="819255" y="308620"/>
                  </a:lnTo>
                  <a:lnTo>
                    <a:pt x="819255" y="341892"/>
                  </a:lnTo>
                  <a:lnTo>
                    <a:pt x="913846" y="341892"/>
                  </a:lnTo>
                  <a:lnTo>
                    <a:pt x="913846" y="385576"/>
                  </a:lnTo>
                  <a:lnTo>
                    <a:pt x="770761" y="385576"/>
                  </a:lnTo>
                  <a:close/>
                </a:path>
                <a:path w="2842895" h="387985">
                  <a:moveTo>
                    <a:pt x="913846" y="265337"/>
                  </a:moveTo>
                  <a:lnTo>
                    <a:pt x="865753" y="265337"/>
                  </a:lnTo>
                  <a:lnTo>
                    <a:pt x="865753" y="221649"/>
                  </a:lnTo>
                  <a:lnTo>
                    <a:pt x="913846" y="221649"/>
                  </a:lnTo>
                  <a:lnTo>
                    <a:pt x="913846" y="265337"/>
                  </a:lnTo>
                  <a:close/>
                </a:path>
                <a:path w="2842895" h="387985">
                  <a:moveTo>
                    <a:pt x="913846" y="341892"/>
                  </a:moveTo>
                  <a:lnTo>
                    <a:pt x="865753" y="341892"/>
                  </a:lnTo>
                  <a:lnTo>
                    <a:pt x="865753" y="308620"/>
                  </a:lnTo>
                  <a:lnTo>
                    <a:pt x="913846" y="308620"/>
                  </a:lnTo>
                  <a:lnTo>
                    <a:pt x="913846" y="341892"/>
                  </a:lnTo>
                  <a:close/>
                </a:path>
                <a:path w="2842895" h="387985">
                  <a:moveTo>
                    <a:pt x="921066" y="387179"/>
                  </a:moveTo>
                  <a:lnTo>
                    <a:pt x="921066" y="341491"/>
                  </a:lnTo>
                  <a:lnTo>
                    <a:pt x="941369" y="329586"/>
                  </a:lnTo>
                  <a:lnTo>
                    <a:pt x="956337" y="312683"/>
                  </a:lnTo>
                  <a:lnTo>
                    <a:pt x="965593" y="290143"/>
                  </a:lnTo>
                  <a:lnTo>
                    <a:pt x="968762" y="261327"/>
                  </a:lnTo>
                  <a:lnTo>
                    <a:pt x="968762" y="221649"/>
                  </a:lnTo>
                  <a:lnTo>
                    <a:pt x="1019661" y="221649"/>
                  </a:lnTo>
                  <a:lnTo>
                    <a:pt x="1019661" y="261327"/>
                  </a:lnTo>
                  <a:lnTo>
                    <a:pt x="1022936" y="290086"/>
                  </a:lnTo>
                  <a:lnTo>
                    <a:pt x="1032337" y="312532"/>
                  </a:lnTo>
                  <a:lnTo>
                    <a:pt x="1047223" y="329417"/>
                  </a:lnTo>
                  <a:lnTo>
                    <a:pt x="1064984" y="340284"/>
                  </a:lnTo>
                  <a:lnTo>
                    <a:pt x="994133" y="340284"/>
                  </a:lnTo>
                  <a:lnTo>
                    <a:pt x="984128" y="355897"/>
                  </a:lnTo>
                  <a:lnTo>
                    <a:pt x="968072" y="369594"/>
                  </a:lnTo>
                  <a:lnTo>
                    <a:pt x="946780" y="380359"/>
                  </a:lnTo>
                  <a:lnTo>
                    <a:pt x="921066" y="387179"/>
                  </a:lnTo>
                  <a:close/>
                </a:path>
                <a:path w="2842895" h="387985">
                  <a:moveTo>
                    <a:pt x="1066957" y="387179"/>
                  </a:moveTo>
                  <a:lnTo>
                    <a:pt x="1042036" y="380021"/>
                  </a:lnTo>
                  <a:lnTo>
                    <a:pt x="1020882" y="369293"/>
                  </a:lnTo>
                  <a:lnTo>
                    <a:pt x="1004560" y="355785"/>
                  </a:lnTo>
                  <a:lnTo>
                    <a:pt x="994133" y="340284"/>
                  </a:lnTo>
                  <a:lnTo>
                    <a:pt x="1064984" y="340284"/>
                  </a:lnTo>
                  <a:lnTo>
                    <a:pt x="1066957" y="341491"/>
                  </a:lnTo>
                  <a:lnTo>
                    <a:pt x="1066957" y="387179"/>
                  </a:lnTo>
                  <a:close/>
                </a:path>
                <a:path w="2842895" h="387985">
                  <a:moveTo>
                    <a:pt x="1548332" y="272948"/>
                  </a:moveTo>
                  <a:lnTo>
                    <a:pt x="1496632" y="272948"/>
                  </a:lnTo>
                  <a:lnTo>
                    <a:pt x="1496632" y="140680"/>
                  </a:lnTo>
                  <a:lnTo>
                    <a:pt x="1421680" y="140680"/>
                  </a:lnTo>
                  <a:lnTo>
                    <a:pt x="1421680" y="95393"/>
                  </a:lnTo>
                  <a:lnTo>
                    <a:pt x="1496632" y="95393"/>
                  </a:lnTo>
                  <a:lnTo>
                    <a:pt x="1496632" y="10421"/>
                  </a:lnTo>
                  <a:lnTo>
                    <a:pt x="1548332" y="10421"/>
                  </a:lnTo>
                  <a:lnTo>
                    <a:pt x="1548332" y="272948"/>
                  </a:lnTo>
                  <a:close/>
                </a:path>
                <a:path w="2842895" h="387985">
                  <a:moveTo>
                    <a:pt x="1442117" y="60518"/>
                  </a:moveTo>
                  <a:lnTo>
                    <a:pt x="1246525" y="60518"/>
                  </a:lnTo>
                  <a:lnTo>
                    <a:pt x="1246525" y="14830"/>
                  </a:lnTo>
                  <a:lnTo>
                    <a:pt x="1442117" y="14830"/>
                  </a:lnTo>
                  <a:lnTo>
                    <a:pt x="1442117" y="60518"/>
                  </a:lnTo>
                  <a:close/>
                </a:path>
                <a:path w="2842895" h="387985">
                  <a:moveTo>
                    <a:pt x="1240112" y="236875"/>
                  </a:moveTo>
                  <a:lnTo>
                    <a:pt x="1240112" y="190385"/>
                  </a:lnTo>
                  <a:lnTo>
                    <a:pt x="1271832" y="178599"/>
                  </a:lnTo>
                  <a:lnTo>
                    <a:pt x="1296677" y="158019"/>
                  </a:lnTo>
                  <a:lnTo>
                    <a:pt x="1312878" y="128271"/>
                  </a:lnTo>
                  <a:lnTo>
                    <a:pt x="1318671" y="88978"/>
                  </a:lnTo>
                  <a:lnTo>
                    <a:pt x="1318671" y="60518"/>
                  </a:lnTo>
                  <a:lnTo>
                    <a:pt x="1369971" y="60518"/>
                  </a:lnTo>
                  <a:lnTo>
                    <a:pt x="1369971" y="88978"/>
                  </a:lnTo>
                  <a:lnTo>
                    <a:pt x="1375939" y="127187"/>
                  </a:lnTo>
                  <a:lnTo>
                    <a:pt x="1392466" y="155364"/>
                  </a:lnTo>
                  <a:lnTo>
                    <a:pt x="1412991" y="171142"/>
                  </a:lnTo>
                  <a:lnTo>
                    <a:pt x="1345148" y="171142"/>
                  </a:lnTo>
                  <a:lnTo>
                    <a:pt x="1329795" y="193644"/>
                  </a:lnTo>
                  <a:lnTo>
                    <a:pt x="1306596" y="213177"/>
                  </a:lnTo>
                  <a:lnTo>
                    <a:pt x="1276415" y="228126"/>
                  </a:lnTo>
                  <a:lnTo>
                    <a:pt x="1240112" y="236875"/>
                  </a:lnTo>
                  <a:close/>
                </a:path>
                <a:path w="2842895" h="387985">
                  <a:moveTo>
                    <a:pt x="1448931" y="232466"/>
                  </a:moveTo>
                  <a:lnTo>
                    <a:pt x="1412986" y="224011"/>
                  </a:lnTo>
                  <a:lnTo>
                    <a:pt x="1383204" y="210522"/>
                  </a:lnTo>
                  <a:lnTo>
                    <a:pt x="1360340" y="192673"/>
                  </a:lnTo>
                  <a:lnTo>
                    <a:pt x="1345148" y="171142"/>
                  </a:lnTo>
                  <a:lnTo>
                    <a:pt x="1412991" y="171142"/>
                  </a:lnTo>
                  <a:lnTo>
                    <a:pt x="1417486" y="174597"/>
                  </a:lnTo>
                  <a:lnTo>
                    <a:pt x="1448931" y="185976"/>
                  </a:lnTo>
                  <a:lnTo>
                    <a:pt x="1448931" y="232466"/>
                  </a:lnTo>
                  <a:close/>
                </a:path>
                <a:path w="2842895" h="387985">
                  <a:moveTo>
                    <a:pt x="1554745" y="383572"/>
                  </a:moveTo>
                  <a:lnTo>
                    <a:pt x="1268570" y="383572"/>
                  </a:lnTo>
                  <a:lnTo>
                    <a:pt x="1268570" y="252110"/>
                  </a:lnTo>
                  <a:lnTo>
                    <a:pt x="1320270" y="252110"/>
                  </a:lnTo>
                  <a:lnTo>
                    <a:pt x="1320270" y="337884"/>
                  </a:lnTo>
                  <a:lnTo>
                    <a:pt x="1554745" y="337884"/>
                  </a:lnTo>
                  <a:lnTo>
                    <a:pt x="1554745" y="383572"/>
                  </a:lnTo>
                  <a:close/>
                </a:path>
                <a:path w="2842895" h="387985">
                  <a:moveTo>
                    <a:pt x="1730701" y="55312"/>
                  </a:moveTo>
                  <a:lnTo>
                    <a:pt x="1680203" y="55312"/>
                  </a:lnTo>
                  <a:lnTo>
                    <a:pt x="1680203" y="0"/>
                  </a:lnTo>
                  <a:lnTo>
                    <a:pt x="1730701" y="0"/>
                  </a:lnTo>
                  <a:lnTo>
                    <a:pt x="1730701" y="55312"/>
                  </a:lnTo>
                  <a:close/>
                </a:path>
                <a:path w="2842895" h="387985">
                  <a:moveTo>
                    <a:pt x="1858160" y="377560"/>
                  </a:moveTo>
                  <a:lnTo>
                    <a:pt x="1807662" y="377560"/>
                  </a:lnTo>
                  <a:lnTo>
                    <a:pt x="1807662" y="210822"/>
                  </a:lnTo>
                  <a:lnTo>
                    <a:pt x="1753953" y="210822"/>
                  </a:lnTo>
                  <a:lnTo>
                    <a:pt x="1753953" y="164733"/>
                  </a:lnTo>
                  <a:lnTo>
                    <a:pt x="1807662" y="164733"/>
                  </a:lnTo>
                  <a:lnTo>
                    <a:pt x="1807662" y="12825"/>
                  </a:lnTo>
                  <a:lnTo>
                    <a:pt x="1858160" y="12825"/>
                  </a:lnTo>
                  <a:lnTo>
                    <a:pt x="1858160" y="377560"/>
                  </a:lnTo>
                  <a:close/>
                </a:path>
                <a:path w="2842895" h="387985">
                  <a:moveTo>
                    <a:pt x="1782406" y="101000"/>
                  </a:moveTo>
                  <a:lnTo>
                    <a:pt x="1627697" y="101000"/>
                  </a:lnTo>
                  <a:lnTo>
                    <a:pt x="1627697" y="55312"/>
                  </a:lnTo>
                  <a:lnTo>
                    <a:pt x="1782406" y="55312"/>
                  </a:lnTo>
                  <a:lnTo>
                    <a:pt x="1782406" y="101000"/>
                  </a:lnTo>
                  <a:close/>
                </a:path>
                <a:path w="2842895" h="387985">
                  <a:moveTo>
                    <a:pt x="1624090" y="357119"/>
                  </a:moveTo>
                  <a:lnTo>
                    <a:pt x="1624090" y="309426"/>
                  </a:lnTo>
                  <a:lnTo>
                    <a:pt x="1647230" y="293363"/>
                  </a:lnTo>
                  <a:lnTo>
                    <a:pt x="1664922" y="269295"/>
                  </a:lnTo>
                  <a:lnTo>
                    <a:pt x="1676227" y="233728"/>
                  </a:lnTo>
                  <a:lnTo>
                    <a:pt x="1680203" y="183168"/>
                  </a:lnTo>
                  <a:lnTo>
                    <a:pt x="1680203" y="101000"/>
                  </a:lnTo>
                  <a:lnTo>
                    <a:pt x="1730701" y="101000"/>
                  </a:lnTo>
                  <a:lnTo>
                    <a:pt x="1730701" y="183168"/>
                  </a:lnTo>
                  <a:lnTo>
                    <a:pt x="1734565" y="233559"/>
                  </a:lnTo>
                  <a:lnTo>
                    <a:pt x="1745682" y="269144"/>
                  </a:lnTo>
                  <a:lnTo>
                    <a:pt x="1761054" y="290183"/>
                  </a:lnTo>
                  <a:lnTo>
                    <a:pt x="1705169" y="290183"/>
                  </a:lnTo>
                  <a:lnTo>
                    <a:pt x="1694980" y="311019"/>
                  </a:lnTo>
                  <a:lnTo>
                    <a:pt x="1678261" y="329663"/>
                  </a:lnTo>
                  <a:lnTo>
                    <a:pt x="1654720" y="345307"/>
                  </a:lnTo>
                  <a:lnTo>
                    <a:pt x="1624090" y="357119"/>
                  </a:lnTo>
                  <a:close/>
                </a:path>
                <a:path w="2842895" h="387985">
                  <a:moveTo>
                    <a:pt x="1786815" y="357519"/>
                  </a:moveTo>
                  <a:lnTo>
                    <a:pt x="1756176" y="345476"/>
                  </a:lnTo>
                  <a:lnTo>
                    <a:pt x="1732573" y="329713"/>
                  </a:lnTo>
                  <a:lnTo>
                    <a:pt x="1715677" y="311013"/>
                  </a:lnTo>
                  <a:lnTo>
                    <a:pt x="1705169" y="290183"/>
                  </a:lnTo>
                  <a:lnTo>
                    <a:pt x="1761054" y="290183"/>
                  </a:lnTo>
                  <a:lnTo>
                    <a:pt x="1763336" y="293306"/>
                  </a:lnTo>
                  <a:lnTo>
                    <a:pt x="1786815" y="309426"/>
                  </a:lnTo>
                  <a:lnTo>
                    <a:pt x="1786815" y="357519"/>
                  </a:lnTo>
                  <a:close/>
                </a:path>
                <a:path w="2842895" h="387985">
                  <a:moveTo>
                    <a:pt x="1933913" y="381969"/>
                  </a:moveTo>
                  <a:lnTo>
                    <a:pt x="1883415" y="381969"/>
                  </a:lnTo>
                  <a:lnTo>
                    <a:pt x="1883415" y="10421"/>
                  </a:lnTo>
                  <a:lnTo>
                    <a:pt x="1933913" y="10421"/>
                  </a:lnTo>
                  <a:lnTo>
                    <a:pt x="1933913" y="381969"/>
                  </a:lnTo>
                  <a:close/>
                </a:path>
                <a:path w="2842895" h="387985">
                  <a:moveTo>
                    <a:pt x="2418094" y="55312"/>
                  </a:moveTo>
                  <a:lnTo>
                    <a:pt x="2366394" y="55312"/>
                  </a:lnTo>
                  <a:lnTo>
                    <a:pt x="2366394" y="10421"/>
                  </a:lnTo>
                  <a:lnTo>
                    <a:pt x="2418094" y="10421"/>
                  </a:lnTo>
                  <a:lnTo>
                    <a:pt x="2418094" y="55312"/>
                  </a:lnTo>
                  <a:close/>
                </a:path>
                <a:path w="2842895" h="387985">
                  <a:moveTo>
                    <a:pt x="2300255" y="228859"/>
                  </a:moveTo>
                  <a:lnTo>
                    <a:pt x="2116287" y="228859"/>
                  </a:lnTo>
                  <a:lnTo>
                    <a:pt x="2116287" y="14830"/>
                  </a:lnTo>
                  <a:lnTo>
                    <a:pt x="2166785" y="14830"/>
                  </a:lnTo>
                  <a:lnTo>
                    <a:pt x="2166785" y="83368"/>
                  </a:lnTo>
                  <a:lnTo>
                    <a:pt x="2418094" y="83368"/>
                  </a:lnTo>
                  <a:lnTo>
                    <a:pt x="2418094" y="100599"/>
                  </a:lnTo>
                  <a:lnTo>
                    <a:pt x="2300255" y="100599"/>
                  </a:lnTo>
                  <a:lnTo>
                    <a:pt x="2300255" y="128656"/>
                  </a:lnTo>
                  <a:lnTo>
                    <a:pt x="2166785" y="128656"/>
                  </a:lnTo>
                  <a:lnTo>
                    <a:pt x="2166785" y="183972"/>
                  </a:lnTo>
                  <a:lnTo>
                    <a:pt x="2418094" y="183972"/>
                  </a:lnTo>
                  <a:lnTo>
                    <a:pt x="2418094" y="186373"/>
                  </a:lnTo>
                  <a:lnTo>
                    <a:pt x="2300255" y="186373"/>
                  </a:lnTo>
                  <a:lnTo>
                    <a:pt x="2300255" y="228859"/>
                  </a:lnTo>
                  <a:close/>
                </a:path>
                <a:path w="2842895" h="387985">
                  <a:moveTo>
                    <a:pt x="2418094" y="83368"/>
                  </a:moveTo>
                  <a:lnTo>
                    <a:pt x="2249357" y="83368"/>
                  </a:lnTo>
                  <a:lnTo>
                    <a:pt x="2249357" y="14830"/>
                  </a:lnTo>
                  <a:lnTo>
                    <a:pt x="2300255" y="14830"/>
                  </a:lnTo>
                  <a:lnTo>
                    <a:pt x="2300255" y="55312"/>
                  </a:lnTo>
                  <a:lnTo>
                    <a:pt x="2418094" y="55312"/>
                  </a:lnTo>
                  <a:lnTo>
                    <a:pt x="2418094" y="83368"/>
                  </a:lnTo>
                  <a:close/>
                </a:path>
                <a:path w="2842895" h="387985">
                  <a:moveTo>
                    <a:pt x="2418094" y="140284"/>
                  </a:moveTo>
                  <a:lnTo>
                    <a:pt x="2366394" y="140284"/>
                  </a:lnTo>
                  <a:lnTo>
                    <a:pt x="2366394" y="100599"/>
                  </a:lnTo>
                  <a:lnTo>
                    <a:pt x="2418094" y="100599"/>
                  </a:lnTo>
                  <a:lnTo>
                    <a:pt x="2418094" y="140284"/>
                  </a:lnTo>
                  <a:close/>
                </a:path>
                <a:path w="2842895" h="387985">
                  <a:moveTo>
                    <a:pt x="2418094" y="183972"/>
                  </a:moveTo>
                  <a:lnTo>
                    <a:pt x="2249357" y="183972"/>
                  </a:lnTo>
                  <a:lnTo>
                    <a:pt x="2249357" y="128656"/>
                  </a:lnTo>
                  <a:lnTo>
                    <a:pt x="2300255" y="128656"/>
                  </a:lnTo>
                  <a:lnTo>
                    <a:pt x="2300255" y="140284"/>
                  </a:lnTo>
                  <a:lnTo>
                    <a:pt x="2418094" y="140284"/>
                  </a:lnTo>
                  <a:lnTo>
                    <a:pt x="2418094" y="183972"/>
                  </a:lnTo>
                  <a:close/>
                </a:path>
                <a:path w="2842895" h="387985">
                  <a:moveTo>
                    <a:pt x="2418094" y="276956"/>
                  </a:moveTo>
                  <a:lnTo>
                    <a:pt x="2366394" y="276956"/>
                  </a:lnTo>
                  <a:lnTo>
                    <a:pt x="2366394" y="186373"/>
                  </a:lnTo>
                  <a:lnTo>
                    <a:pt x="2418094" y="186373"/>
                  </a:lnTo>
                  <a:lnTo>
                    <a:pt x="2418094" y="276956"/>
                  </a:lnTo>
                  <a:close/>
                </a:path>
                <a:path w="2842895" h="387985">
                  <a:moveTo>
                    <a:pt x="2424507" y="383572"/>
                  </a:moveTo>
                  <a:lnTo>
                    <a:pt x="2138332" y="383572"/>
                  </a:lnTo>
                  <a:lnTo>
                    <a:pt x="2138332" y="256118"/>
                  </a:lnTo>
                  <a:lnTo>
                    <a:pt x="2190032" y="256118"/>
                  </a:lnTo>
                  <a:lnTo>
                    <a:pt x="2190032" y="337884"/>
                  </a:lnTo>
                  <a:lnTo>
                    <a:pt x="2424507" y="337884"/>
                  </a:lnTo>
                  <a:lnTo>
                    <a:pt x="2424507" y="383572"/>
                  </a:lnTo>
                  <a:close/>
                </a:path>
                <a:path w="2842895" h="387985">
                  <a:moveTo>
                    <a:pt x="2624112" y="34069"/>
                  </a:moveTo>
                  <a:lnTo>
                    <a:pt x="2572010" y="34069"/>
                  </a:lnTo>
                  <a:lnTo>
                    <a:pt x="2572010" y="0"/>
                  </a:lnTo>
                  <a:lnTo>
                    <a:pt x="2624112" y="0"/>
                  </a:lnTo>
                  <a:lnTo>
                    <a:pt x="2624112" y="34069"/>
                  </a:lnTo>
                  <a:close/>
                </a:path>
                <a:path w="2842895" h="387985">
                  <a:moveTo>
                    <a:pt x="2660988" y="267337"/>
                  </a:moveTo>
                  <a:lnTo>
                    <a:pt x="2484633" y="267337"/>
                  </a:lnTo>
                  <a:lnTo>
                    <a:pt x="2484633" y="223653"/>
                  </a:lnTo>
                  <a:lnTo>
                    <a:pt x="2672612" y="223653"/>
                  </a:lnTo>
                  <a:lnTo>
                    <a:pt x="2692848" y="222632"/>
                  </a:lnTo>
                  <a:lnTo>
                    <a:pt x="2710641" y="219695"/>
                  </a:lnTo>
                  <a:lnTo>
                    <a:pt x="2725653" y="215029"/>
                  </a:lnTo>
                  <a:lnTo>
                    <a:pt x="2737546" y="208823"/>
                  </a:lnTo>
                  <a:lnTo>
                    <a:pt x="2737546" y="10421"/>
                  </a:lnTo>
                  <a:lnTo>
                    <a:pt x="2789246" y="10421"/>
                  </a:lnTo>
                  <a:lnTo>
                    <a:pt x="2789246" y="127859"/>
                  </a:lnTo>
                  <a:lnTo>
                    <a:pt x="2842554" y="127859"/>
                  </a:lnTo>
                  <a:lnTo>
                    <a:pt x="2842554" y="173547"/>
                  </a:lnTo>
                  <a:lnTo>
                    <a:pt x="2789246" y="173547"/>
                  </a:lnTo>
                  <a:lnTo>
                    <a:pt x="2789246" y="250102"/>
                  </a:lnTo>
                  <a:lnTo>
                    <a:pt x="2737546" y="250102"/>
                  </a:lnTo>
                  <a:lnTo>
                    <a:pt x="2728963" y="257698"/>
                  </a:lnTo>
                  <a:lnTo>
                    <a:pt x="2713393" y="263078"/>
                  </a:lnTo>
                  <a:lnTo>
                    <a:pt x="2690760" y="266278"/>
                  </a:lnTo>
                  <a:lnTo>
                    <a:pt x="2660988" y="267337"/>
                  </a:lnTo>
                  <a:close/>
                </a:path>
                <a:path w="2842895" h="387985">
                  <a:moveTo>
                    <a:pt x="2705877" y="76149"/>
                  </a:moveTo>
                  <a:lnTo>
                    <a:pt x="2489844" y="76149"/>
                  </a:lnTo>
                  <a:lnTo>
                    <a:pt x="2489844" y="34069"/>
                  </a:lnTo>
                  <a:lnTo>
                    <a:pt x="2705877" y="34069"/>
                  </a:lnTo>
                  <a:lnTo>
                    <a:pt x="2705877" y="76149"/>
                  </a:lnTo>
                  <a:close/>
                </a:path>
                <a:path w="2842895" h="387985">
                  <a:moveTo>
                    <a:pt x="2623711" y="223653"/>
                  </a:moveTo>
                  <a:lnTo>
                    <a:pt x="2572010" y="223653"/>
                  </a:lnTo>
                  <a:lnTo>
                    <a:pt x="2572010" y="202004"/>
                  </a:lnTo>
                  <a:lnTo>
                    <a:pt x="2557825" y="200201"/>
                  </a:lnTo>
                  <a:lnTo>
                    <a:pt x="2512465" y="179672"/>
                  </a:lnTo>
                  <a:lnTo>
                    <a:pt x="2498261" y="143488"/>
                  </a:lnTo>
                  <a:lnTo>
                    <a:pt x="2499858" y="129404"/>
                  </a:lnTo>
                  <a:lnTo>
                    <a:pt x="2535662" y="93301"/>
                  </a:lnTo>
                  <a:lnTo>
                    <a:pt x="2574089" y="85160"/>
                  </a:lnTo>
                  <a:lnTo>
                    <a:pt x="2597660" y="84170"/>
                  </a:lnTo>
                  <a:lnTo>
                    <a:pt x="2620280" y="85078"/>
                  </a:lnTo>
                  <a:lnTo>
                    <a:pt x="2671006" y="99000"/>
                  </a:lnTo>
                  <a:lnTo>
                    <a:pt x="2692697" y="123846"/>
                  </a:lnTo>
                  <a:lnTo>
                    <a:pt x="2597660" y="123846"/>
                  </a:lnTo>
                  <a:lnTo>
                    <a:pt x="2585973" y="124504"/>
                  </a:lnTo>
                  <a:lnTo>
                    <a:pt x="2547556" y="141883"/>
                  </a:lnTo>
                  <a:lnTo>
                    <a:pt x="2547556" y="145494"/>
                  </a:lnTo>
                  <a:lnTo>
                    <a:pt x="2586204" y="162604"/>
                  </a:lnTo>
                  <a:lnTo>
                    <a:pt x="2597660" y="163130"/>
                  </a:lnTo>
                  <a:lnTo>
                    <a:pt x="2692765" y="163130"/>
                  </a:lnTo>
                  <a:lnTo>
                    <a:pt x="2689694" y="170892"/>
                  </a:lnTo>
                  <a:lnTo>
                    <a:pt x="2649964" y="197445"/>
                  </a:lnTo>
                  <a:lnTo>
                    <a:pt x="2623711" y="202004"/>
                  </a:lnTo>
                  <a:lnTo>
                    <a:pt x="2623711" y="223653"/>
                  </a:lnTo>
                  <a:close/>
                </a:path>
                <a:path w="2842895" h="387985">
                  <a:moveTo>
                    <a:pt x="2692765" y="163130"/>
                  </a:moveTo>
                  <a:lnTo>
                    <a:pt x="2597660" y="163130"/>
                  </a:lnTo>
                  <a:lnTo>
                    <a:pt x="2608884" y="162660"/>
                  </a:lnTo>
                  <a:lnTo>
                    <a:pt x="2619807" y="161176"/>
                  </a:lnTo>
                  <a:lnTo>
                    <a:pt x="2629684" y="158561"/>
                  </a:lnTo>
                  <a:lnTo>
                    <a:pt x="2637743" y="154713"/>
                  </a:lnTo>
                  <a:lnTo>
                    <a:pt x="2643756" y="150705"/>
                  </a:lnTo>
                  <a:lnTo>
                    <a:pt x="2647363" y="145494"/>
                  </a:lnTo>
                  <a:lnTo>
                    <a:pt x="2647363" y="141883"/>
                  </a:lnTo>
                  <a:lnTo>
                    <a:pt x="2609347" y="124504"/>
                  </a:lnTo>
                  <a:lnTo>
                    <a:pt x="2597660" y="123846"/>
                  </a:lnTo>
                  <a:lnTo>
                    <a:pt x="2692697" y="123846"/>
                  </a:lnTo>
                  <a:lnTo>
                    <a:pt x="2694567" y="128478"/>
                  </a:lnTo>
                  <a:lnTo>
                    <a:pt x="2696257" y="143488"/>
                  </a:lnTo>
                  <a:lnTo>
                    <a:pt x="2694571" y="158564"/>
                  </a:lnTo>
                  <a:lnTo>
                    <a:pt x="2692765" y="163130"/>
                  </a:lnTo>
                  <a:close/>
                </a:path>
                <a:path w="2842895" h="387985">
                  <a:moveTo>
                    <a:pt x="2789246" y="301406"/>
                  </a:moveTo>
                  <a:lnTo>
                    <a:pt x="2737546" y="301406"/>
                  </a:lnTo>
                  <a:lnTo>
                    <a:pt x="2737546" y="250102"/>
                  </a:lnTo>
                  <a:lnTo>
                    <a:pt x="2789246" y="250102"/>
                  </a:lnTo>
                  <a:lnTo>
                    <a:pt x="2789246" y="301406"/>
                  </a:lnTo>
                  <a:close/>
                </a:path>
                <a:path w="2842895" h="387985">
                  <a:moveTo>
                    <a:pt x="2796060" y="385576"/>
                  </a:moveTo>
                  <a:lnTo>
                    <a:pt x="2513091" y="385576"/>
                  </a:lnTo>
                  <a:lnTo>
                    <a:pt x="2513091" y="285378"/>
                  </a:lnTo>
                  <a:lnTo>
                    <a:pt x="2564390" y="285378"/>
                  </a:lnTo>
                  <a:lnTo>
                    <a:pt x="2564390" y="341491"/>
                  </a:lnTo>
                  <a:lnTo>
                    <a:pt x="2796060" y="341491"/>
                  </a:lnTo>
                  <a:lnTo>
                    <a:pt x="2796060" y="385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17804" y="2604515"/>
              <a:ext cx="480059" cy="480059"/>
            </a:xfrm>
            <a:custGeom>
              <a:avLst/>
              <a:gdLst/>
              <a:ahLst/>
              <a:cxnLst/>
              <a:rect l="l" t="t" r="r" b="b"/>
              <a:pathLst>
                <a:path w="480059" h="480060">
                  <a:moveTo>
                    <a:pt x="240792" y="480060"/>
                  </a:moveTo>
                  <a:lnTo>
                    <a:pt x="192378" y="475217"/>
                  </a:lnTo>
                  <a:lnTo>
                    <a:pt x="147232" y="461319"/>
                  </a:lnTo>
                  <a:lnTo>
                    <a:pt x="106337" y="439313"/>
                  </a:lnTo>
                  <a:lnTo>
                    <a:pt x="70675" y="410146"/>
                  </a:lnTo>
                  <a:lnTo>
                    <a:pt x="41228" y="374764"/>
                  </a:lnTo>
                  <a:lnTo>
                    <a:pt x="18978" y="334113"/>
                  </a:lnTo>
                  <a:lnTo>
                    <a:pt x="4908" y="289140"/>
                  </a:lnTo>
                  <a:lnTo>
                    <a:pt x="0" y="240792"/>
                  </a:lnTo>
                  <a:lnTo>
                    <a:pt x="4908" y="192378"/>
                  </a:lnTo>
                  <a:lnTo>
                    <a:pt x="18978" y="147232"/>
                  </a:lnTo>
                  <a:lnTo>
                    <a:pt x="41228" y="106337"/>
                  </a:lnTo>
                  <a:lnTo>
                    <a:pt x="70675" y="70675"/>
                  </a:lnTo>
                  <a:lnTo>
                    <a:pt x="106337" y="41228"/>
                  </a:lnTo>
                  <a:lnTo>
                    <a:pt x="147232" y="18978"/>
                  </a:lnTo>
                  <a:lnTo>
                    <a:pt x="192378" y="4908"/>
                  </a:lnTo>
                  <a:lnTo>
                    <a:pt x="240792" y="0"/>
                  </a:lnTo>
                  <a:lnTo>
                    <a:pt x="289140" y="4908"/>
                  </a:lnTo>
                  <a:lnTo>
                    <a:pt x="334113" y="18978"/>
                  </a:lnTo>
                  <a:lnTo>
                    <a:pt x="374764" y="41228"/>
                  </a:lnTo>
                  <a:lnTo>
                    <a:pt x="410146" y="70675"/>
                  </a:lnTo>
                  <a:lnTo>
                    <a:pt x="439313" y="106337"/>
                  </a:lnTo>
                  <a:lnTo>
                    <a:pt x="461319" y="147232"/>
                  </a:lnTo>
                  <a:lnTo>
                    <a:pt x="475217" y="192378"/>
                  </a:lnTo>
                  <a:lnTo>
                    <a:pt x="480060" y="240792"/>
                  </a:lnTo>
                  <a:lnTo>
                    <a:pt x="475217" y="289140"/>
                  </a:lnTo>
                  <a:lnTo>
                    <a:pt x="461319" y="334113"/>
                  </a:lnTo>
                  <a:lnTo>
                    <a:pt x="439313" y="374764"/>
                  </a:lnTo>
                  <a:lnTo>
                    <a:pt x="410146" y="410146"/>
                  </a:lnTo>
                  <a:lnTo>
                    <a:pt x="374764" y="439313"/>
                  </a:lnTo>
                  <a:lnTo>
                    <a:pt x="334113" y="461319"/>
                  </a:lnTo>
                  <a:lnTo>
                    <a:pt x="289140" y="475217"/>
                  </a:lnTo>
                  <a:lnTo>
                    <a:pt x="240792" y="480060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981" y="2707005"/>
              <a:ext cx="76276" cy="23202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369173" y="3244978"/>
              <a:ext cx="2419985" cy="380365"/>
            </a:xfrm>
            <a:custGeom>
              <a:avLst/>
              <a:gdLst/>
              <a:ahLst/>
              <a:cxnLst/>
              <a:rect l="l" t="t" r="r" b="b"/>
              <a:pathLst>
                <a:path w="2419985" h="380364">
                  <a:moveTo>
                    <a:pt x="97795" y="353511"/>
                  </a:moveTo>
                  <a:lnTo>
                    <a:pt x="57716" y="346597"/>
                  </a:lnTo>
                  <a:lnTo>
                    <a:pt x="15218" y="300610"/>
                  </a:lnTo>
                  <a:lnTo>
                    <a:pt x="1365" y="226824"/>
                  </a:lnTo>
                  <a:lnTo>
                    <a:pt x="0" y="178359"/>
                  </a:lnTo>
                  <a:lnTo>
                    <a:pt x="1365" y="129893"/>
                  </a:lnTo>
                  <a:lnTo>
                    <a:pt x="6112" y="89130"/>
                  </a:lnTo>
                  <a:lnTo>
                    <a:pt x="29660" y="30862"/>
                  </a:lnTo>
                  <a:lnTo>
                    <a:pt x="76215" y="4258"/>
                  </a:lnTo>
                  <a:lnTo>
                    <a:pt x="97795" y="2404"/>
                  </a:lnTo>
                  <a:lnTo>
                    <a:pt x="119551" y="4258"/>
                  </a:lnTo>
                  <a:lnTo>
                    <a:pt x="166332" y="30862"/>
                  </a:lnTo>
                  <a:lnTo>
                    <a:pt x="177084" y="48093"/>
                  </a:lnTo>
                  <a:lnTo>
                    <a:pt x="97795" y="48093"/>
                  </a:lnTo>
                  <a:lnTo>
                    <a:pt x="90824" y="49063"/>
                  </a:lnTo>
                  <a:lnTo>
                    <a:pt x="61106" y="81861"/>
                  </a:lnTo>
                  <a:lnTo>
                    <a:pt x="52213" y="140431"/>
                  </a:lnTo>
                  <a:lnTo>
                    <a:pt x="51299" y="178359"/>
                  </a:lnTo>
                  <a:lnTo>
                    <a:pt x="52213" y="216293"/>
                  </a:lnTo>
                  <a:lnTo>
                    <a:pt x="61106" y="275025"/>
                  </a:lnTo>
                  <a:lnTo>
                    <a:pt x="90824" y="307266"/>
                  </a:lnTo>
                  <a:lnTo>
                    <a:pt x="97795" y="308224"/>
                  </a:lnTo>
                  <a:lnTo>
                    <a:pt x="177113" y="308224"/>
                  </a:lnTo>
                  <a:lnTo>
                    <a:pt x="174542" y="313693"/>
                  </a:lnTo>
                  <a:lnTo>
                    <a:pt x="166332" y="325855"/>
                  </a:lnTo>
                  <a:lnTo>
                    <a:pt x="153594" y="337955"/>
                  </a:lnTo>
                  <a:lnTo>
                    <a:pt x="138075" y="346597"/>
                  </a:lnTo>
                  <a:lnTo>
                    <a:pt x="119551" y="351783"/>
                  </a:lnTo>
                  <a:lnTo>
                    <a:pt x="97795" y="353511"/>
                  </a:lnTo>
                  <a:close/>
                </a:path>
                <a:path w="2419985" h="380364">
                  <a:moveTo>
                    <a:pt x="302608" y="82567"/>
                  </a:moveTo>
                  <a:lnTo>
                    <a:pt x="250908" y="82567"/>
                  </a:lnTo>
                  <a:lnTo>
                    <a:pt x="250908" y="2404"/>
                  </a:lnTo>
                  <a:lnTo>
                    <a:pt x="302608" y="2404"/>
                  </a:lnTo>
                  <a:lnTo>
                    <a:pt x="302608" y="82567"/>
                  </a:lnTo>
                  <a:close/>
                </a:path>
                <a:path w="2419985" h="380364">
                  <a:moveTo>
                    <a:pt x="177113" y="308224"/>
                  </a:moveTo>
                  <a:lnTo>
                    <a:pt x="97795" y="308224"/>
                  </a:lnTo>
                  <a:lnTo>
                    <a:pt x="104993" y="307266"/>
                  </a:lnTo>
                  <a:lnTo>
                    <a:pt x="112377" y="304466"/>
                  </a:lnTo>
                  <a:lnTo>
                    <a:pt x="140785" y="248853"/>
                  </a:lnTo>
                  <a:lnTo>
                    <a:pt x="144693" y="178359"/>
                  </a:lnTo>
                  <a:lnTo>
                    <a:pt x="143828" y="140431"/>
                  </a:lnTo>
                  <a:lnTo>
                    <a:pt x="134885" y="81861"/>
                  </a:lnTo>
                  <a:lnTo>
                    <a:pt x="104993" y="49063"/>
                  </a:lnTo>
                  <a:lnTo>
                    <a:pt x="97795" y="48093"/>
                  </a:lnTo>
                  <a:lnTo>
                    <a:pt x="177084" y="48093"/>
                  </a:lnTo>
                  <a:lnTo>
                    <a:pt x="179809" y="53558"/>
                  </a:lnTo>
                  <a:lnTo>
                    <a:pt x="184763" y="67330"/>
                  </a:lnTo>
                  <a:lnTo>
                    <a:pt x="188778" y="82567"/>
                  </a:lnTo>
                  <a:lnTo>
                    <a:pt x="302608" y="82567"/>
                  </a:lnTo>
                  <a:lnTo>
                    <a:pt x="302608" y="128656"/>
                  </a:lnTo>
                  <a:lnTo>
                    <a:pt x="193988" y="128656"/>
                  </a:lnTo>
                  <a:lnTo>
                    <a:pt x="194978" y="136706"/>
                  </a:lnTo>
                  <a:lnTo>
                    <a:pt x="195591" y="147948"/>
                  </a:lnTo>
                  <a:lnTo>
                    <a:pt x="195904" y="161970"/>
                  </a:lnTo>
                  <a:lnTo>
                    <a:pt x="195917" y="192417"/>
                  </a:lnTo>
                  <a:lnTo>
                    <a:pt x="195692" y="204260"/>
                  </a:lnTo>
                  <a:lnTo>
                    <a:pt x="195316" y="213473"/>
                  </a:lnTo>
                  <a:lnTo>
                    <a:pt x="194790" y="219644"/>
                  </a:lnTo>
                  <a:lnTo>
                    <a:pt x="302608" y="219644"/>
                  </a:lnTo>
                  <a:lnTo>
                    <a:pt x="302608" y="265333"/>
                  </a:lnTo>
                  <a:lnTo>
                    <a:pt x="190381" y="265333"/>
                  </a:lnTo>
                  <a:lnTo>
                    <a:pt x="186454" y="283357"/>
                  </a:lnTo>
                  <a:lnTo>
                    <a:pt x="181212" y="299502"/>
                  </a:lnTo>
                  <a:lnTo>
                    <a:pt x="177113" y="308224"/>
                  </a:lnTo>
                  <a:close/>
                </a:path>
                <a:path w="2419985" h="380364">
                  <a:moveTo>
                    <a:pt x="302608" y="219644"/>
                  </a:moveTo>
                  <a:lnTo>
                    <a:pt x="250908" y="219644"/>
                  </a:lnTo>
                  <a:lnTo>
                    <a:pt x="250908" y="128656"/>
                  </a:lnTo>
                  <a:lnTo>
                    <a:pt x="302608" y="128656"/>
                  </a:lnTo>
                  <a:lnTo>
                    <a:pt x="302608" y="219644"/>
                  </a:lnTo>
                  <a:close/>
                </a:path>
                <a:path w="2419985" h="380364">
                  <a:moveTo>
                    <a:pt x="302608" y="373953"/>
                  </a:moveTo>
                  <a:lnTo>
                    <a:pt x="250908" y="373953"/>
                  </a:lnTo>
                  <a:lnTo>
                    <a:pt x="250908" y="265333"/>
                  </a:lnTo>
                  <a:lnTo>
                    <a:pt x="302608" y="265333"/>
                  </a:lnTo>
                  <a:lnTo>
                    <a:pt x="302608" y="373953"/>
                  </a:lnTo>
                  <a:close/>
                </a:path>
                <a:path w="2419985" h="380364">
                  <a:moveTo>
                    <a:pt x="683380" y="373953"/>
                  </a:moveTo>
                  <a:lnTo>
                    <a:pt x="631679" y="373953"/>
                  </a:lnTo>
                  <a:lnTo>
                    <a:pt x="631679" y="194790"/>
                  </a:lnTo>
                  <a:lnTo>
                    <a:pt x="563140" y="194790"/>
                  </a:lnTo>
                  <a:lnTo>
                    <a:pt x="563140" y="148701"/>
                  </a:lnTo>
                  <a:lnTo>
                    <a:pt x="631679" y="148701"/>
                  </a:lnTo>
                  <a:lnTo>
                    <a:pt x="631679" y="2404"/>
                  </a:lnTo>
                  <a:lnTo>
                    <a:pt x="683380" y="2404"/>
                  </a:lnTo>
                  <a:lnTo>
                    <a:pt x="683380" y="373953"/>
                  </a:lnTo>
                  <a:close/>
                </a:path>
                <a:path w="2419985" h="380364">
                  <a:moveTo>
                    <a:pt x="521854" y="349503"/>
                  </a:moveTo>
                  <a:lnTo>
                    <a:pt x="385180" y="349503"/>
                  </a:lnTo>
                  <a:lnTo>
                    <a:pt x="385180" y="154312"/>
                  </a:lnTo>
                  <a:lnTo>
                    <a:pt x="501415" y="154312"/>
                  </a:lnTo>
                  <a:lnTo>
                    <a:pt x="501415" y="55307"/>
                  </a:lnTo>
                  <a:lnTo>
                    <a:pt x="385180" y="55307"/>
                  </a:lnTo>
                  <a:lnTo>
                    <a:pt x="385180" y="8817"/>
                  </a:lnTo>
                  <a:lnTo>
                    <a:pt x="552314" y="8817"/>
                  </a:lnTo>
                  <a:lnTo>
                    <a:pt x="552314" y="200401"/>
                  </a:lnTo>
                  <a:lnTo>
                    <a:pt x="436479" y="200401"/>
                  </a:lnTo>
                  <a:lnTo>
                    <a:pt x="436479" y="303414"/>
                  </a:lnTo>
                  <a:lnTo>
                    <a:pt x="598407" y="303414"/>
                  </a:lnTo>
                  <a:lnTo>
                    <a:pt x="598407" y="339082"/>
                  </a:lnTo>
                  <a:lnTo>
                    <a:pt x="583346" y="343754"/>
                  </a:lnTo>
                  <a:lnTo>
                    <a:pt x="565391" y="346998"/>
                  </a:lnTo>
                  <a:lnTo>
                    <a:pt x="544806" y="348889"/>
                  </a:lnTo>
                  <a:lnTo>
                    <a:pt x="521854" y="349503"/>
                  </a:lnTo>
                  <a:close/>
                </a:path>
                <a:path w="2419985" h="380364">
                  <a:moveTo>
                    <a:pt x="598407" y="303414"/>
                  </a:moveTo>
                  <a:lnTo>
                    <a:pt x="524259" y="303414"/>
                  </a:lnTo>
                  <a:lnTo>
                    <a:pt x="541765" y="303001"/>
                  </a:lnTo>
                  <a:lnTo>
                    <a:pt x="559983" y="301611"/>
                  </a:lnTo>
                  <a:lnTo>
                    <a:pt x="578877" y="299018"/>
                  </a:lnTo>
                  <a:lnTo>
                    <a:pt x="598407" y="294997"/>
                  </a:lnTo>
                  <a:lnTo>
                    <a:pt x="598407" y="303414"/>
                  </a:lnTo>
                  <a:close/>
                </a:path>
                <a:path w="2419985" h="380364">
                  <a:moveTo>
                    <a:pt x="1163552" y="166336"/>
                  </a:moveTo>
                  <a:lnTo>
                    <a:pt x="1044914" y="166336"/>
                  </a:lnTo>
                  <a:lnTo>
                    <a:pt x="1065351" y="165410"/>
                  </a:lnTo>
                  <a:lnTo>
                    <a:pt x="1083344" y="162529"/>
                  </a:lnTo>
                  <a:lnTo>
                    <a:pt x="1098857" y="157544"/>
                  </a:lnTo>
                  <a:lnTo>
                    <a:pt x="1111852" y="150304"/>
                  </a:lnTo>
                  <a:lnTo>
                    <a:pt x="1111852" y="2404"/>
                  </a:lnTo>
                  <a:lnTo>
                    <a:pt x="1163552" y="2404"/>
                  </a:lnTo>
                  <a:lnTo>
                    <a:pt x="1163552" y="101405"/>
                  </a:lnTo>
                  <a:lnTo>
                    <a:pt x="1216460" y="101405"/>
                  </a:lnTo>
                  <a:lnTo>
                    <a:pt x="1216460" y="147895"/>
                  </a:lnTo>
                  <a:lnTo>
                    <a:pt x="1163552" y="147895"/>
                  </a:lnTo>
                  <a:lnTo>
                    <a:pt x="1163552" y="166336"/>
                  </a:lnTo>
                  <a:close/>
                </a:path>
                <a:path w="2419985" h="380364">
                  <a:moveTo>
                    <a:pt x="1033691" y="211624"/>
                  </a:moveTo>
                  <a:lnTo>
                    <a:pt x="866555" y="211624"/>
                  </a:lnTo>
                  <a:lnTo>
                    <a:pt x="866555" y="6813"/>
                  </a:lnTo>
                  <a:lnTo>
                    <a:pt x="1052127" y="6813"/>
                  </a:lnTo>
                  <a:lnTo>
                    <a:pt x="1052127" y="52902"/>
                  </a:lnTo>
                  <a:lnTo>
                    <a:pt x="918255" y="52902"/>
                  </a:lnTo>
                  <a:lnTo>
                    <a:pt x="918255" y="166336"/>
                  </a:lnTo>
                  <a:lnTo>
                    <a:pt x="1163552" y="166336"/>
                  </a:lnTo>
                  <a:lnTo>
                    <a:pt x="1163552" y="193587"/>
                  </a:lnTo>
                  <a:lnTo>
                    <a:pt x="1111852" y="193587"/>
                  </a:lnTo>
                  <a:lnTo>
                    <a:pt x="1102906" y="201647"/>
                  </a:lnTo>
                  <a:lnTo>
                    <a:pt x="1086898" y="207265"/>
                  </a:lnTo>
                  <a:lnTo>
                    <a:pt x="1063826" y="210553"/>
                  </a:lnTo>
                  <a:lnTo>
                    <a:pt x="1033691" y="211624"/>
                  </a:lnTo>
                  <a:close/>
                </a:path>
                <a:path w="2419985" h="380364">
                  <a:moveTo>
                    <a:pt x="1163552" y="264932"/>
                  </a:moveTo>
                  <a:lnTo>
                    <a:pt x="1111852" y="264932"/>
                  </a:lnTo>
                  <a:lnTo>
                    <a:pt x="1111852" y="193587"/>
                  </a:lnTo>
                  <a:lnTo>
                    <a:pt x="1163552" y="193587"/>
                  </a:lnTo>
                  <a:lnTo>
                    <a:pt x="1163552" y="264932"/>
                  </a:lnTo>
                  <a:close/>
                </a:path>
                <a:path w="2419985" h="380364">
                  <a:moveTo>
                    <a:pt x="1170366" y="375556"/>
                  </a:moveTo>
                  <a:lnTo>
                    <a:pt x="887397" y="375556"/>
                  </a:lnTo>
                  <a:lnTo>
                    <a:pt x="887397" y="244094"/>
                  </a:lnTo>
                  <a:lnTo>
                    <a:pt x="938697" y="244094"/>
                  </a:lnTo>
                  <a:lnTo>
                    <a:pt x="938697" y="329868"/>
                  </a:lnTo>
                  <a:lnTo>
                    <a:pt x="1170366" y="329868"/>
                  </a:lnTo>
                  <a:lnTo>
                    <a:pt x="1170366" y="375556"/>
                  </a:lnTo>
                  <a:close/>
                </a:path>
                <a:path w="2419985" h="380364">
                  <a:moveTo>
                    <a:pt x="1477789" y="87377"/>
                  </a:moveTo>
                  <a:lnTo>
                    <a:pt x="1428093" y="87377"/>
                  </a:lnTo>
                  <a:lnTo>
                    <a:pt x="1428093" y="4809"/>
                  </a:lnTo>
                  <a:lnTo>
                    <a:pt x="1477789" y="4809"/>
                  </a:lnTo>
                  <a:lnTo>
                    <a:pt x="1477789" y="87377"/>
                  </a:lnTo>
                  <a:close/>
                </a:path>
                <a:path w="2419985" h="380364">
                  <a:moveTo>
                    <a:pt x="1244521" y="352710"/>
                  </a:moveTo>
                  <a:lnTo>
                    <a:pt x="1244521" y="302613"/>
                  </a:lnTo>
                  <a:lnTo>
                    <a:pt x="1284326" y="279679"/>
                  </a:lnTo>
                  <a:lnTo>
                    <a:pt x="1314062" y="242390"/>
                  </a:lnTo>
                  <a:lnTo>
                    <a:pt x="1332674" y="191123"/>
                  </a:lnTo>
                  <a:lnTo>
                    <a:pt x="1339112" y="126253"/>
                  </a:lnTo>
                  <a:lnTo>
                    <a:pt x="1339112" y="55307"/>
                  </a:lnTo>
                  <a:lnTo>
                    <a:pt x="1248529" y="55307"/>
                  </a:lnTo>
                  <a:lnTo>
                    <a:pt x="1248529" y="8817"/>
                  </a:lnTo>
                  <a:lnTo>
                    <a:pt x="1390011" y="8817"/>
                  </a:lnTo>
                  <a:lnTo>
                    <a:pt x="1390011" y="87377"/>
                  </a:lnTo>
                  <a:lnTo>
                    <a:pt x="1477789" y="87377"/>
                  </a:lnTo>
                  <a:lnTo>
                    <a:pt x="1477789" y="133465"/>
                  </a:lnTo>
                  <a:lnTo>
                    <a:pt x="1390011" y="133465"/>
                  </a:lnTo>
                  <a:lnTo>
                    <a:pt x="1389172" y="156556"/>
                  </a:lnTo>
                  <a:lnTo>
                    <a:pt x="1387205" y="177806"/>
                  </a:lnTo>
                  <a:lnTo>
                    <a:pt x="1384037" y="196426"/>
                  </a:lnTo>
                  <a:lnTo>
                    <a:pt x="1379590" y="211628"/>
                  </a:lnTo>
                  <a:lnTo>
                    <a:pt x="1477789" y="211628"/>
                  </a:lnTo>
                  <a:lnTo>
                    <a:pt x="1477789" y="257717"/>
                  </a:lnTo>
                  <a:lnTo>
                    <a:pt x="1365962" y="257717"/>
                  </a:lnTo>
                  <a:lnTo>
                    <a:pt x="1346930" y="289976"/>
                  </a:lnTo>
                  <a:lnTo>
                    <a:pt x="1321022" y="316787"/>
                  </a:lnTo>
                  <a:lnTo>
                    <a:pt x="1287224" y="337811"/>
                  </a:lnTo>
                  <a:lnTo>
                    <a:pt x="1244521" y="352710"/>
                  </a:lnTo>
                  <a:close/>
                </a:path>
                <a:path w="2419985" h="380364">
                  <a:moveTo>
                    <a:pt x="1477789" y="211628"/>
                  </a:moveTo>
                  <a:lnTo>
                    <a:pt x="1428093" y="211628"/>
                  </a:lnTo>
                  <a:lnTo>
                    <a:pt x="1428093" y="133465"/>
                  </a:lnTo>
                  <a:lnTo>
                    <a:pt x="1477789" y="133465"/>
                  </a:lnTo>
                  <a:lnTo>
                    <a:pt x="1477789" y="211628"/>
                  </a:lnTo>
                  <a:close/>
                </a:path>
                <a:path w="2419985" h="380364">
                  <a:moveTo>
                    <a:pt x="1477789" y="369544"/>
                  </a:moveTo>
                  <a:lnTo>
                    <a:pt x="1428093" y="369544"/>
                  </a:lnTo>
                  <a:lnTo>
                    <a:pt x="1428093" y="257717"/>
                  </a:lnTo>
                  <a:lnTo>
                    <a:pt x="1477789" y="257717"/>
                  </a:lnTo>
                  <a:lnTo>
                    <a:pt x="1477789" y="369544"/>
                  </a:lnTo>
                  <a:close/>
                </a:path>
                <a:path w="2419985" h="380364">
                  <a:moveTo>
                    <a:pt x="1554745" y="373953"/>
                  </a:moveTo>
                  <a:lnTo>
                    <a:pt x="1504247" y="373953"/>
                  </a:lnTo>
                  <a:lnTo>
                    <a:pt x="1504247" y="2404"/>
                  </a:lnTo>
                  <a:lnTo>
                    <a:pt x="1554745" y="2404"/>
                  </a:lnTo>
                  <a:lnTo>
                    <a:pt x="1554745" y="373953"/>
                  </a:lnTo>
                  <a:close/>
                </a:path>
                <a:path w="2419985" h="380364">
                  <a:moveTo>
                    <a:pt x="1932310" y="52501"/>
                  </a:moveTo>
                  <a:lnTo>
                    <a:pt x="1736317" y="52501"/>
                  </a:lnTo>
                  <a:lnTo>
                    <a:pt x="1736317" y="6813"/>
                  </a:lnTo>
                  <a:lnTo>
                    <a:pt x="1932310" y="6813"/>
                  </a:lnTo>
                  <a:lnTo>
                    <a:pt x="1932310" y="52501"/>
                  </a:lnTo>
                  <a:close/>
                </a:path>
                <a:path w="2419985" h="380364">
                  <a:moveTo>
                    <a:pt x="1729904" y="214830"/>
                  </a:moveTo>
                  <a:lnTo>
                    <a:pt x="1729904" y="167539"/>
                  </a:lnTo>
                  <a:lnTo>
                    <a:pt x="1761794" y="155928"/>
                  </a:lnTo>
                  <a:lnTo>
                    <a:pt x="1786619" y="135373"/>
                  </a:lnTo>
                  <a:lnTo>
                    <a:pt x="1802727" y="105650"/>
                  </a:lnTo>
                  <a:lnTo>
                    <a:pt x="1808463" y="66532"/>
                  </a:lnTo>
                  <a:lnTo>
                    <a:pt x="1808463" y="52501"/>
                  </a:lnTo>
                  <a:lnTo>
                    <a:pt x="1860164" y="52501"/>
                  </a:lnTo>
                  <a:lnTo>
                    <a:pt x="1860164" y="66532"/>
                  </a:lnTo>
                  <a:lnTo>
                    <a:pt x="1866069" y="104629"/>
                  </a:lnTo>
                  <a:lnTo>
                    <a:pt x="1882459" y="132919"/>
                  </a:lnTo>
                  <a:lnTo>
                    <a:pt x="1902752" y="148696"/>
                  </a:lnTo>
                  <a:lnTo>
                    <a:pt x="1835299" y="148696"/>
                  </a:lnTo>
                  <a:lnTo>
                    <a:pt x="1819795" y="171148"/>
                  </a:lnTo>
                  <a:lnTo>
                    <a:pt x="1796584" y="190631"/>
                  </a:lnTo>
                  <a:lnTo>
                    <a:pt x="1766382" y="205681"/>
                  </a:lnTo>
                  <a:lnTo>
                    <a:pt x="1729904" y="214830"/>
                  </a:lnTo>
                  <a:close/>
                </a:path>
                <a:path w="2419985" h="380364">
                  <a:moveTo>
                    <a:pt x="1938723" y="210021"/>
                  </a:moveTo>
                  <a:lnTo>
                    <a:pt x="1903009" y="201566"/>
                  </a:lnTo>
                  <a:lnTo>
                    <a:pt x="1873342" y="188076"/>
                  </a:lnTo>
                  <a:lnTo>
                    <a:pt x="1850509" y="170227"/>
                  </a:lnTo>
                  <a:lnTo>
                    <a:pt x="1835299" y="148696"/>
                  </a:lnTo>
                  <a:lnTo>
                    <a:pt x="1902752" y="148696"/>
                  </a:lnTo>
                  <a:lnTo>
                    <a:pt x="1907340" y="152264"/>
                  </a:lnTo>
                  <a:lnTo>
                    <a:pt x="1938723" y="163531"/>
                  </a:lnTo>
                  <a:lnTo>
                    <a:pt x="1938723" y="210021"/>
                  </a:lnTo>
                  <a:close/>
                </a:path>
                <a:path w="2419985" h="380364">
                  <a:moveTo>
                    <a:pt x="2033314" y="220442"/>
                  </a:moveTo>
                  <a:lnTo>
                    <a:pt x="1981614" y="220442"/>
                  </a:lnTo>
                  <a:lnTo>
                    <a:pt x="1981614" y="2404"/>
                  </a:lnTo>
                  <a:lnTo>
                    <a:pt x="2033314" y="2404"/>
                  </a:lnTo>
                  <a:lnTo>
                    <a:pt x="2033314" y="87777"/>
                  </a:lnTo>
                  <a:lnTo>
                    <a:pt x="2086222" y="87777"/>
                  </a:lnTo>
                  <a:lnTo>
                    <a:pt x="2086222" y="133866"/>
                  </a:lnTo>
                  <a:lnTo>
                    <a:pt x="2033314" y="133866"/>
                  </a:lnTo>
                  <a:lnTo>
                    <a:pt x="2033314" y="220442"/>
                  </a:lnTo>
                  <a:close/>
                </a:path>
                <a:path w="2419985" h="380364">
                  <a:moveTo>
                    <a:pt x="2033314" y="379965"/>
                  </a:moveTo>
                  <a:lnTo>
                    <a:pt x="1981614" y="379965"/>
                  </a:lnTo>
                  <a:lnTo>
                    <a:pt x="1981614" y="282167"/>
                  </a:lnTo>
                  <a:lnTo>
                    <a:pt x="1752350" y="282167"/>
                  </a:lnTo>
                  <a:lnTo>
                    <a:pt x="1752350" y="236078"/>
                  </a:lnTo>
                  <a:lnTo>
                    <a:pt x="2033314" y="236078"/>
                  </a:lnTo>
                  <a:lnTo>
                    <a:pt x="2033314" y="379965"/>
                  </a:lnTo>
                  <a:close/>
                </a:path>
                <a:path w="2419985" h="380364">
                  <a:moveTo>
                    <a:pt x="2212480" y="195992"/>
                  </a:moveTo>
                  <a:lnTo>
                    <a:pt x="2174354" y="190732"/>
                  </a:lnTo>
                  <a:lnTo>
                    <a:pt x="2132019" y="162048"/>
                  </a:lnTo>
                  <a:lnTo>
                    <a:pt x="2115335" y="123471"/>
                  </a:lnTo>
                  <a:lnTo>
                    <a:pt x="2113080" y="97795"/>
                  </a:lnTo>
                  <a:lnTo>
                    <a:pt x="2115335" y="72345"/>
                  </a:lnTo>
                  <a:lnTo>
                    <a:pt x="2132019" y="33768"/>
                  </a:lnTo>
                  <a:lnTo>
                    <a:pt x="2174354" y="5210"/>
                  </a:lnTo>
                  <a:lnTo>
                    <a:pt x="2212480" y="0"/>
                  </a:lnTo>
                  <a:lnTo>
                    <a:pt x="2233026" y="1327"/>
                  </a:lnTo>
                  <a:lnTo>
                    <a:pt x="2279413" y="20040"/>
                  </a:lnTo>
                  <a:lnTo>
                    <a:pt x="2300658" y="45688"/>
                  </a:lnTo>
                  <a:lnTo>
                    <a:pt x="2212480" y="45688"/>
                  </a:lnTo>
                  <a:lnTo>
                    <a:pt x="2204606" y="46502"/>
                  </a:lnTo>
                  <a:lnTo>
                    <a:pt x="2168188" y="76150"/>
                  </a:lnTo>
                  <a:lnTo>
                    <a:pt x="2163578" y="97795"/>
                  </a:lnTo>
                  <a:lnTo>
                    <a:pt x="2164756" y="108957"/>
                  </a:lnTo>
                  <a:lnTo>
                    <a:pt x="2188410" y="143033"/>
                  </a:lnTo>
                  <a:lnTo>
                    <a:pt x="2212480" y="150304"/>
                  </a:lnTo>
                  <a:lnTo>
                    <a:pt x="2300730" y="150304"/>
                  </a:lnTo>
                  <a:lnTo>
                    <a:pt x="2299854" y="152254"/>
                  </a:lnTo>
                  <a:lnTo>
                    <a:pt x="2266305" y="184325"/>
                  </a:lnTo>
                  <a:lnTo>
                    <a:pt x="2233026" y="194658"/>
                  </a:lnTo>
                  <a:lnTo>
                    <a:pt x="2212480" y="195992"/>
                  </a:lnTo>
                  <a:close/>
                </a:path>
                <a:path w="2419985" h="380364">
                  <a:moveTo>
                    <a:pt x="2419697" y="74951"/>
                  </a:moveTo>
                  <a:lnTo>
                    <a:pt x="2367997" y="74951"/>
                  </a:lnTo>
                  <a:lnTo>
                    <a:pt x="2367997" y="2404"/>
                  </a:lnTo>
                  <a:lnTo>
                    <a:pt x="2419697" y="2404"/>
                  </a:lnTo>
                  <a:lnTo>
                    <a:pt x="2419697" y="74951"/>
                  </a:lnTo>
                  <a:close/>
                </a:path>
                <a:path w="2419985" h="380364">
                  <a:moveTo>
                    <a:pt x="2300730" y="150304"/>
                  </a:moveTo>
                  <a:lnTo>
                    <a:pt x="2212480" y="150304"/>
                  </a:lnTo>
                  <a:lnTo>
                    <a:pt x="2220359" y="149484"/>
                  </a:lnTo>
                  <a:lnTo>
                    <a:pt x="2228614" y="147047"/>
                  </a:lnTo>
                  <a:lnTo>
                    <a:pt x="2256972" y="119742"/>
                  </a:lnTo>
                  <a:lnTo>
                    <a:pt x="2261381" y="97795"/>
                  </a:lnTo>
                  <a:lnTo>
                    <a:pt x="2260266" y="86747"/>
                  </a:lnTo>
                  <a:lnTo>
                    <a:pt x="2236718" y="52790"/>
                  </a:lnTo>
                  <a:lnTo>
                    <a:pt x="2212480" y="45688"/>
                  </a:lnTo>
                  <a:lnTo>
                    <a:pt x="2300658" y="45688"/>
                  </a:lnTo>
                  <a:lnTo>
                    <a:pt x="2306242" y="58199"/>
                  </a:lnTo>
                  <a:lnTo>
                    <a:pt x="2310276" y="74951"/>
                  </a:lnTo>
                  <a:lnTo>
                    <a:pt x="2419697" y="74951"/>
                  </a:lnTo>
                  <a:lnTo>
                    <a:pt x="2419697" y="120239"/>
                  </a:lnTo>
                  <a:lnTo>
                    <a:pt x="2310676" y="120239"/>
                  </a:lnTo>
                  <a:lnTo>
                    <a:pt x="2306581" y="137279"/>
                  </a:lnTo>
                  <a:lnTo>
                    <a:pt x="2300730" y="150304"/>
                  </a:lnTo>
                  <a:close/>
                </a:path>
                <a:path w="2419985" h="380364">
                  <a:moveTo>
                    <a:pt x="2419697" y="202405"/>
                  </a:moveTo>
                  <a:lnTo>
                    <a:pt x="2367997" y="202405"/>
                  </a:lnTo>
                  <a:lnTo>
                    <a:pt x="2367997" y="120239"/>
                  </a:lnTo>
                  <a:lnTo>
                    <a:pt x="2419697" y="120239"/>
                  </a:lnTo>
                  <a:lnTo>
                    <a:pt x="2419697" y="202405"/>
                  </a:lnTo>
                  <a:close/>
                </a:path>
                <a:path w="2419985" h="380364">
                  <a:moveTo>
                    <a:pt x="2139935" y="377560"/>
                  </a:moveTo>
                  <a:lnTo>
                    <a:pt x="2139935" y="213632"/>
                  </a:lnTo>
                  <a:lnTo>
                    <a:pt x="2191635" y="213632"/>
                  </a:lnTo>
                  <a:lnTo>
                    <a:pt x="2191635" y="256118"/>
                  </a:lnTo>
                  <a:lnTo>
                    <a:pt x="2419697" y="256118"/>
                  </a:lnTo>
                  <a:lnTo>
                    <a:pt x="2419697" y="301406"/>
                  </a:lnTo>
                  <a:lnTo>
                    <a:pt x="2191635" y="301406"/>
                  </a:lnTo>
                  <a:lnTo>
                    <a:pt x="2191635" y="332673"/>
                  </a:lnTo>
                  <a:lnTo>
                    <a:pt x="2419697" y="332673"/>
                  </a:lnTo>
                  <a:lnTo>
                    <a:pt x="2419697" y="377560"/>
                  </a:lnTo>
                  <a:lnTo>
                    <a:pt x="2139935" y="377560"/>
                  </a:lnTo>
                  <a:close/>
                </a:path>
                <a:path w="2419985" h="380364">
                  <a:moveTo>
                    <a:pt x="2419697" y="256118"/>
                  </a:moveTo>
                  <a:lnTo>
                    <a:pt x="2367997" y="256118"/>
                  </a:lnTo>
                  <a:lnTo>
                    <a:pt x="2367997" y="213632"/>
                  </a:lnTo>
                  <a:lnTo>
                    <a:pt x="2419697" y="213632"/>
                  </a:lnTo>
                  <a:lnTo>
                    <a:pt x="2419697" y="256118"/>
                  </a:lnTo>
                  <a:close/>
                </a:path>
                <a:path w="2419985" h="380364">
                  <a:moveTo>
                    <a:pt x="2419697" y="332673"/>
                  </a:moveTo>
                  <a:lnTo>
                    <a:pt x="2367997" y="332673"/>
                  </a:lnTo>
                  <a:lnTo>
                    <a:pt x="2367997" y="301406"/>
                  </a:lnTo>
                  <a:lnTo>
                    <a:pt x="2419697" y="301406"/>
                  </a:lnTo>
                  <a:lnTo>
                    <a:pt x="2419697" y="332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17804" y="3209543"/>
              <a:ext cx="480059" cy="480059"/>
            </a:xfrm>
            <a:custGeom>
              <a:avLst/>
              <a:gdLst/>
              <a:ahLst/>
              <a:cxnLst/>
              <a:rect l="l" t="t" r="r" b="b"/>
              <a:pathLst>
                <a:path w="480059" h="480060">
                  <a:moveTo>
                    <a:pt x="240792" y="480060"/>
                  </a:moveTo>
                  <a:lnTo>
                    <a:pt x="192378" y="475217"/>
                  </a:lnTo>
                  <a:lnTo>
                    <a:pt x="147232" y="461319"/>
                  </a:lnTo>
                  <a:lnTo>
                    <a:pt x="106337" y="439313"/>
                  </a:lnTo>
                  <a:lnTo>
                    <a:pt x="70675" y="410146"/>
                  </a:lnTo>
                  <a:lnTo>
                    <a:pt x="41228" y="374764"/>
                  </a:lnTo>
                  <a:lnTo>
                    <a:pt x="18978" y="334113"/>
                  </a:lnTo>
                  <a:lnTo>
                    <a:pt x="4908" y="289140"/>
                  </a:lnTo>
                  <a:lnTo>
                    <a:pt x="0" y="240792"/>
                  </a:lnTo>
                  <a:lnTo>
                    <a:pt x="4908" y="192378"/>
                  </a:lnTo>
                  <a:lnTo>
                    <a:pt x="18978" y="147232"/>
                  </a:lnTo>
                  <a:lnTo>
                    <a:pt x="41228" y="106337"/>
                  </a:lnTo>
                  <a:lnTo>
                    <a:pt x="70675" y="70675"/>
                  </a:lnTo>
                  <a:lnTo>
                    <a:pt x="106337" y="41228"/>
                  </a:lnTo>
                  <a:lnTo>
                    <a:pt x="147232" y="18978"/>
                  </a:lnTo>
                  <a:lnTo>
                    <a:pt x="192378" y="4908"/>
                  </a:lnTo>
                  <a:lnTo>
                    <a:pt x="240792" y="0"/>
                  </a:lnTo>
                  <a:lnTo>
                    <a:pt x="289140" y="4908"/>
                  </a:lnTo>
                  <a:lnTo>
                    <a:pt x="334113" y="18978"/>
                  </a:lnTo>
                  <a:lnTo>
                    <a:pt x="374764" y="41228"/>
                  </a:lnTo>
                  <a:lnTo>
                    <a:pt x="410146" y="70675"/>
                  </a:lnTo>
                  <a:lnTo>
                    <a:pt x="439313" y="106337"/>
                  </a:lnTo>
                  <a:lnTo>
                    <a:pt x="461319" y="147232"/>
                  </a:lnTo>
                  <a:lnTo>
                    <a:pt x="475217" y="192378"/>
                  </a:lnTo>
                  <a:lnTo>
                    <a:pt x="480060" y="240792"/>
                  </a:lnTo>
                  <a:lnTo>
                    <a:pt x="475217" y="289140"/>
                  </a:lnTo>
                  <a:lnTo>
                    <a:pt x="461319" y="334113"/>
                  </a:lnTo>
                  <a:lnTo>
                    <a:pt x="439313" y="374764"/>
                  </a:lnTo>
                  <a:lnTo>
                    <a:pt x="410146" y="410146"/>
                  </a:lnTo>
                  <a:lnTo>
                    <a:pt x="374764" y="439313"/>
                  </a:lnTo>
                  <a:lnTo>
                    <a:pt x="334113" y="461319"/>
                  </a:lnTo>
                  <a:lnTo>
                    <a:pt x="289140" y="475217"/>
                  </a:lnTo>
                  <a:lnTo>
                    <a:pt x="240792" y="480060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177" y="3308146"/>
              <a:ext cx="153352" cy="23576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357550" y="3832568"/>
              <a:ext cx="1566545" cy="375285"/>
            </a:xfrm>
            <a:custGeom>
              <a:avLst/>
              <a:gdLst/>
              <a:ahLst/>
              <a:cxnLst/>
              <a:rect l="l" t="t" r="r" b="b"/>
              <a:pathLst>
                <a:path w="1566545" h="375285">
                  <a:moveTo>
                    <a:pt x="0" y="184369"/>
                  </a:moveTo>
                  <a:lnTo>
                    <a:pt x="0" y="138280"/>
                  </a:lnTo>
                  <a:lnTo>
                    <a:pt x="32434" y="124189"/>
                  </a:lnTo>
                  <a:lnTo>
                    <a:pt x="58067" y="102206"/>
                  </a:lnTo>
                  <a:lnTo>
                    <a:pt x="74908" y="72107"/>
                  </a:lnTo>
                  <a:lnTo>
                    <a:pt x="80964" y="33665"/>
                  </a:lnTo>
                  <a:lnTo>
                    <a:pt x="80964" y="2404"/>
                  </a:lnTo>
                  <a:lnTo>
                    <a:pt x="132263" y="2404"/>
                  </a:lnTo>
                  <a:lnTo>
                    <a:pt x="132263" y="33665"/>
                  </a:lnTo>
                  <a:lnTo>
                    <a:pt x="138551" y="72207"/>
                  </a:lnTo>
                  <a:lnTo>
                    <a:pt x="155811" y="100904"/>
                  </a:lnTo>
                  <a:lnTo>
                    <a:pt x="176506" y="117032"/>
                  </a:lnTo>
                  <a:lnTo>
                    <a:pt x="107225" y="117032"/>
                  </a:lnTo>
                  <a:lnTo>
                    <a:pt x="92240" y="139334"/>
                  </a:lnTo>
                  <a:lnTo>
                    <a:pt x="68711" y="158667"/>
                  </a:lnTo>
                  <a:lnTo>
                    <a:pt x="37633" y="174016"/>
                  </a:lnTo>
                  <a:lnTo>
                    <a:pt x="0" y="184369"/>
                  </a:lnTo>
                  <a:close/>
                </a:path>
                <a:path w="1566545" h="375285">
                  <a:moveTo>
                    <a:pt x="213628" y="179960"/>
                  </a:moveTo>
                  <a:lnTo>
                    <a:pt x="176740" y="170804"/>
                  </a:lnTo>
                  <a:lnTo>
                    <a:pt x="146071" y="156612"/>
                  </a:lnTo>
                  <a:lnTo>
                    <a:pt x="122579" y="138363"/>
                  </a:lnTo>
                  <a:lnTo>
                    <a:pt x="107225" y="117032"/>
                  </a:lnTo>
                  <a:lnTo>
                    <a:pt x="176506" y="117032"/>
                  </a:lnTo>
                  <a:lnTo>
                    <a:pt x="181638" y="121032"/>
                  </a:lnTo>
                  <a:lnTo>
                    <a:pt x="213628" y="133871"/>
                  </a:lnTo>
                  <a:lnTo>
                    <a:pt x="213628" y="179960"/>
                  </a:lnTo>
                  <a:close/>
                </a:path>
                <a:path w="1566545" h="375285">
                  <a:moveTo>
                    <a:pt x="315033" y="183567"/>
                  </a:moveTo>
                  <a:lnTo>
                    <a:pt x="263333" y="183567"/>
                  </a:lnTo>
                  <a:lnTo>
                    <a:pt x="263333" y="0"/>
                  </a:lnTo>
                  <a:lnTo>
                    <a:pt x="315033" y="0"/>
                  </a:lnTo>
                  <a:lnTo>
                    <a:pt x="315033" y="183567"/>
                  </a:lnTo>
                  <a:close/>
                </a:path>
                <a:path w="1566545" h="375285">
                  <a:moveTo>
                    <a:pt x="319442" y="375155"/>
                  </a:moveTo>
                  <a:lnTo>
                    <a:pt x="35271" y="375155"/>
                  </a:lnTo>
                  <a:lnTo>
                    <a:pt x="35271" y="265738"/>
                  </a:lnTo>
                  <a:lnTo>
                    <a:pt x="263333" y="265738"/>
                  </a:lnTo>
                  <a:lnTo>
                    <a:pt x="263333" y="241284"/>
                  </a:lnTo>
                  <a:lnTo>
                    <a:pt x="35271" y="241284"/>
                  </a:lnTo>
                  <a:lnTo>
                    <a:pt x="35271" y="198401"/>
                  </a:lnTo>
                  <a:lnTo>
                    <a:pt x="315033" y="198401"/>
                  </a:lnTo>
                  <a:lnTo>
                    <a:pt x="315033" y="308220"/>
                  </a:lnTo>
                  <a:lnTo>
                    <a:pt x="86971" y="308220"/>
                  </a:lnTo>
                  <a:lnTo>
                    <a:pt x="86971" y="331872"/>
                  </a:lnTo>
                  <a:lnTo>
                    <a:pt x="319442" y="331872"/>
                  </a:lnTo>
                  <a:lnTo>
                    <a:pt x="319442" y="375155"/>
                  </a:lnTo>
                  <a:close/>
                </a:path>
                <a:path w="1566545" h="375285">
                  <a:moveTo>
                    <a:pt x="695805" y="262527"/>
                  </a:moveTo>
                  <a:lnTo>
                    <a:pt x="644104" y="262527"/>
                  </a:lnTo>
                  <a:lnTo>
                    <a:pt x="644104" y="130259"/>
                  </a:lnTo>
                  <a:lnTo>
                    <a:pt x="569153" y="130259"/>
                  </a:lnTo>
                  <a:lnTo>
                    <a:pt x="569153" y="84972"/>
                  </a:lnTo>
                  <a:lnTo>
                    <a:pt x="644104" y="84972"/>
                  </a:lnTo>
                  <a:lnTo>
                    <a:pt x="644104" y="0"/>
                  </a:lnTo>
                  <a:lnTo>
                    <a:pt x="695805" y="0"/>
                  </a:lnTo>
                  <a:lnTo>
                    <a:pt x="695805" y="262527"/>
                  </a:lnTo>
                  <a:close/>
                </a:path>
                <a:path w="1566545" h="375285">
                  <a:moveTo>
                    <a:pt x="589590" y="50097"/>
                  </a:moveTo>
                  <a:lnTo>
                    <a:pt x="393998" y="50097"/>
                  </a:lnTo>
                  <a:lnTo>
                    <a:pt x="393998" y="4408"/>
                  </a:lnTo>
                  <a:lnTo>
                    <a:pt x="589590" y="4408"/>
                  </a:lnTo>
                  <a:lnTo>
                    <a:pt x="589590" y="50097"/>
                  </a:lnTo>
                  <a:close/>
                </a:path>
                <a:path w="1566545" h="375285">
                  <a:moveTo>
                    <a:pt x="387585" y="226454"/>
                  </a:moveTo>
                  <a:lnTo>
                    <a:pt x="387585" y="179964"/>
                  </a:lnTo>
                  <a:lnTo>
                    <a:pt x="419305" y="168178"/>
                  </a:lnTo>
                  <a:lnTo>
                    <a:pt x="444149" y="147598"/>
                  </a:lnTo>
                  <a:lnTo>
                    <a:pt x="460351" y="117850"/>
                  </a:lnTo>
                  <a:lnTo>
                    <a:pt x="466144" y="78556"/>
                  </a:lnTo>
                  <a:lnTo>
                    <a:pt x="466144" y="50097"/>
                  </a:lnTo>
                  <a:lnTo>
                    <a:pt x="517443" y="50097"/>
                  </a:lnTo>
                  <a:lnTo>
                    <a:pt x="517443" y="78556"/>
                  </a:lnTo>
                  <a:lnTo>
                    <a:pt x="523412" y="116766"/>
                  </a:lnTo>
                  <a:lnTo>
                    <a:pt x="539939" y="144943"/>
                  </a:lnTo>
                  <a:lnTo>
                    <a:pt x="560464" y="160721"/>
                  </a:lnTo>
                  <a:lnTo>
                    <a:pt x="492621" y="160721"/>
                  </a:lnTo>
                  <a:lnTo>
                    <a:pt x="477268" y="183223"/>
                  </a:lnTo>
                  <a:lnTo>
                    <a:pt x="454069" y="202756"/>
                  </a:lnTo>
                  <a:lnTo>
                    <a:pt x="423887" y="217705"/>
                  </a:lnTo>
                  <a:lnTo>
                    <a:pt x="387585" y="226454"/>
                  </a:lnTo>
                  <a:close/>
                </a:path>
                <a:path w="1566545" h="375285">
                  <a:moveTo>
                    <a:pt x="596403" y="222045"/>
                  </a:moveTo>
                  <a:lnTo>
                    <a:pt x="560458" y="213590"/>
                  </a:lnTo>
                  <a:lnTo>
                    <a:pt x="530677" y="200100"/>
                  </a:lnTo>
                  <a:lnTo>
                    <a:pt x="507813" y="182252"/>
                  </a:lnTo>
                  <a:lnTo>
                    <a:pt x="492621" y="160721"/>
                  </a:lnTo>
                  <a:lnTo>
                    <a:pt x="560464" y="160721"/>
                  </a:lnTo>
                  <a:lnTo>
                    <a:pt x="564958" y="164176"/>
                  </a:lnTo>
                  <a:lnTo>
                    <a:pt x="596403" y="175555"/>
                  </a:lnTo>
                  <a:lnTo>
                    <a:pt x="596403" y="222045"/>
                  </a:lnTo>
                  <a:close/>
                </a:path>
                <a:path w="1566545" h="375285">
                  <a:moveTo>
                    <a:pt x="702218" y="373151"/>
                  </a:moveTo>
                  <a:lnTo>
                    <a:pt x="416042" y="373151"/>
                  </a:lnTo>
                  <a:lnTo>
                    <a:pt x="416042" y="241689"/>
                  </a:lnTo>
                  <a:lnTo>
                    <a:pt x="467743" y="241689"/>
                  </a:lnTo>
                  <a:lnTo>
                    <a:pt x="467743" y="327463"/>
                  </a:lnTo>
                  <a:lnTo>
                    <a:pt x="702218" y="327463"/>
                  </a:lnTo>
                  <a:lnTo>
                    <a:pt x="702218" y="373151"/>
                  </a:lnTo>
                  <a:close/>
                </a:path>
                <a:path w="1566545" h="375285">
                  <a:moveTo>
                    <a:pt x="955533" y="351106"/>
                  </a:moveTo>
                  <a:lnTo>
                    <a:pt x="916249" y="341806"/>
                  </a:lnTo>
                  <a:lnTo>
                    <a:pt x="885393" y="281015"/>
                  </a:lnTo>
                  <a:lnTo>
                    <a:pt x="880496" y="236093"/>
                  </a:lnTo>
                  <a:lnTo>
                    <a:pt x="878980" y="175954"/>
                  </a:lnTo>
                  <a:lnTo>
                    <a:pt x="880496" y="115814"/>
                  </a:lnTo>
                  <a:lnTo>
                    <a:pt x="885393" y="70893"/>
                  </a:lnTo>
                  <a:lnTo>
                    <a:pt x="907438" y="17234"/>
                  </a:lnTo>
                  <a:lnTo>
                    <a:pt x="955533" y="0"/>
                  </a:lnTo>
                  <a:lnTo>
                    <a:pt x="971389" y="1114"/>
                  </a:lnTo>
                  <a:lnTo>
                    <a:pt x="1011839" y="28194"/>
                  </a:lnTo>
                  <a:lnTo>
                    <a:pt x="1019607" y="45688"/>
                  </a:lnTo>
                  <a:lnTo>
                    <a:pt x="952725" y="45688"/>
                  </a:lnTo>
                  <a:lnTo>
                    <a:pt x="947114" y="48493"/>
                  </a:lnTo>
                  <a:lnTo>
                    <a:pt x="931683" y="93835"/>
                  </a:lnTo>
                  <a:lnTo>
                    <a:pt x="928677" y="175954"/>
                  </a:lnTo>
                  <a:lnTo>
                    <a:pt x="929353" y="222838"/>
                  </a:lnTo>
                  <a:lnTo>
                    <a:pt x="936117" y="282484"/>
                  </a:lnTo>
                  <a:lnTo>
                    <a:pt x="952725" y="305819"/>
                  </a:lnTo>
                  <a:lnTo>
                    <a:pt x="1019689" y="305819"/>
                  </a:lnTo>
                  <a:lnTo>
                    <a:pt x="1019360" y="307017"/>
                  </a:lnTo>
                  <a:lnTo>
                    <a:pt x="994986" y="341806"/>
                  </a:lnTo>
                  <a:lnTo>
                    <a:pt x="971389" y="350061"/>
                  </a:lnTo>
                  <a:lnTo>
                    <a:pt x="955533" y="351106"/>
                  </a:lnTo>
                  <a:close/>
                </a:path>
                <a:path w="1566545" h="375285">
                  <a:moveTo>
                    <a:pt x="1114252" y="80162"/>
                  </a:moveTo>
                  <a:lnTo>
                    <a:pt x="1063755" y="80162"/>
                  </a:lnTo>
                  <a:lnTo>
                    <a:pt x="1063755" y="2404"/>
                  </a:lnTo>
                  <a:lnTo>
                    <a:pt x="1114252" y="2404"/>
                  </a:lnTo>
                  <a:lnTo>
                    <a:pt x="1114252" y="80162"/>
                  </a:lnTo>
                  <a:close/>
                </a:path>
                <a:path w="1566545" h="375285">
                  <a:moveTo>
                    <a:pt x="1019689" y="305819"/>
                  </a:moveTo>
                  <a:lnTo>
                    <a:pt x="958742" y="305819"/>
                  </a:lnTo>
                  <a:lnTo>
                    <a:pt x="963952" y="303414"/>
                  </a:lnTo>
                  <a:lnTo>
                    <a:pt x="968361" y="297803"/>
                  </a:lnTo>
                  <a:lnTo>
                    <a:pt x="975288" y="282484"/>
                  </a:lnTo>
                  <a:lnTo>
                    <a:pt x="979584" y="257922"/>
                  </a:lnTo>
                  <a:lnTo>
                    <a:pt x="981776" y="222838"/>
                  </a:lnTo>
                  <a:lnTo>
                    <a:pt x="982390" y="175954"/>
                  </a:lnTo>
                  <a:lnTo>
                    <a:pt x="981776" y="129014"/>
                  </a:lnTo>
                  <a:lnTo>
                    <a:pt x="975288" y="69254"/>
                  </a:lnTo>
                  <a:lnTo>
                    <a:pt x="958742" y="45688"/>
                  </a:lnTo>
                  <a:lnTo>
                    <a:pt x="1019607" y="45688"/>
                  </a:lnTo>
                  <a:lnTo>
                    <a:pt x="1023750" y="59282"/>
                  </a:lnTo>
                  <a:lnTo>
                    <a:pt x="1027677" y="80162"/>
                  </a:lnTo>
                  <a:lnTo>
                    <a:pt x="1114252" y="80162"/>
                  </a:lnTo>
                  <a:lnTo>
                    <a:pt x="1114252" y="125449"/>
                  </a:lnTo>
                  <a:lnTo>
                    <a:pt x="1031284" y="125449"/>
                  </a:lnTo>
                  <a:lnTo>
                    <a:pt x="1031810" y="133286"/>
                  </a:lnTo>
                  <a:lnTo>
                    <a:pt x="1032186" y="144541"/>
                  </a:lnTo>
                  <a:lnTo>
                    <a:pt x="1032412" y="158877"/>
                  </a:lnTo>
                  <a:lnTo>
                    <a:pt x="1032418" y="190476"/>
                  </a:lnTo>
                  <a:lnTo>
                    <a:pt x="1032236" y="202556"/>
                  </a:lnTo>
                  <a:lnTo>
                    <a:pt x="1031980" y="211857"/>
                  </a:lnTo>
                  <a:lnTo>
                    <a:pt x="1031685" y="218041"/>
                  </a:lnTo>
                  <a:lnTo>
                    <a:pt x="1114252" y="218041"/>
                  </a:lnTo>
                  <a:lnTo>
                    <a:pt x="1114252" y="263729"/>
                  </a:lnTo>
                  <a:lnTo>
                    <a:pt x="1028479" y="263729"/>
                  </a:lnTo>
                  <a:lnTo>
                    <a:pt x="1024709" y="287553"/>
                  </a:lnTo>
                  <a:lnTo>
                    <a:pt x="1019689" y="305819"/>
                  </a:lnTo>
                  <a:close/>
                </a:path>
                <a:path w="1566545" h="375285">
                  <a:moveTo>
                    <a:pt x="1114252" y="218041"/>
                  </a:moveTo>
                  <a:lnTo>
                    <a:pt x="1063755" y="218041"/>
                  </a:lnTo>
                  <a:lnTo>
                    <a:pt x="1063755" y="125449"/>
                  </a:lnTo>
                  <a:lnTo>
                    <a:pt x="1114252" y="125449"/>
                  </a:lnTo>
                  <a:lnTo>
                    <a:pt x="1114252" y="218041"/>
                  </a:lnTo>
                  <a:close/>
                </a:path>
                <a:path w="1566545" h="375285">
                  <a:moveTo>
                    <a:pt x="1114252" y="367139"/>
                  </a:moveTo>
                  <a:lnTo>
                    <a:pt x="1063755" y="367139"/>
                  </a:lnTo>
                  <a:lnTo>
                    <a:pt x="1063755" y="263729"/>
                  </a:lnTo>
                  <a:lnTo>
                    <a:pt x="1114252" y="263729"/>
                  </a:lnTo>
                  <a:lnTo>
                    <a:pt x="1114252" y="367139"/>
                  </a:lnTo>
                  <a:close/>
                </a:path>
                <a:path w="1566545" h="375285">
                  <a:moveTo>
                    <a:pt x="1189605" y="371548"/>
                  </a:moveTo>
                  <a:lnTo>
                    <a:pt x="1139107" y="371548"/>
                  </a:lnTo>
                  <a:lnTo>
                    <a:pt x="1139107" y="0"/>
                  </a:lnTo>
                  <a:lnTo>
                    <a:pt x="1189605" y="0"/>
                  </a:lnTo>
                  <a:lnTo>
                    <a:pt x="1189605" y="371548"/>
                  </a:lnTo>
                  <a:close/>
                </a:path>
                <a:path w="1566545" h="375285">
                  <a:moveTo>
                    <a:pt x="1490615" y="367139"/>
                  </a:moveTo>
                  <a:lnTo>
                    <a:pt x="1440117" y="367139"/>
                  </a:lnTo>
                  <a:lnTo>
                    <a:pt x="1440117" y="187575"/>
                  </a:lnTo>
                  <a:lnTo>
                    <a:pt x="1386408" y="187575"/>
                  </a:lnTo>
                  <a:lnTo>
                    <a:pt x="1386408" y="141085"/>
                  </a:lnTo>
                  <a:lnTo>
                    <a:pt x="1440117" y="141085"/>
                  </a:lnTo>
                  <a:lnTo>
                    <a:pt x="1440117" y="2404"/>
                  </a:lnTo>
                  <a:lnTo>
                    <a:pt x="1490615" y="2404"/>
                  </a:lnTo>
                  <a:lnTo>
                    <a:pt x="1490615" y="367139"/>
                  </a:lnTo>
                  <a:close/>
                </a:path>
                <a:path w="1566545" h="375285">
                  <a:moveTo>
                    <a:pt x="1414862" y="52902"/>
                  </a:moveTo>
                  <a:lnTo>
                    <a:pt x="1260153" y="52902"/>
                  </a:lnTo>
                  <a:lnTo>
                    <a:pt x="1260153" y="6412"/>
                  </a:lnTo>
                  <a:lnTo>
                    <a:pt x="1414862" y="6412"/>
                  </a:lnTo>
                  <a:lnTo>
                    <a:pt x="1414862" y="52902"/>
                  </a:lnTo>
                  <a:close/>
                </a:path>
                <a:path w="1566545" h="375285">
                  <a:moveTo>
                    <a:pt x="1256545" y="346697"/>
                  </a:moveTo>
                  <a:lnTo>
                    <a:pt x="1256545" y="299005"/>
                  </a:lnTo>
                  <a:lnTo>
                    <a:pt x="1279686" y="282941"/>
                  </a:lnTo>
                  <a:lnTo>
                    <a:pt x="1297378" y="258874"/>
                  </a:lnTo>
                  <a:lnTo>
                    <a:pt x="1308682" y="223307"/>
                  </a:lnTo>
                  <a:lnTo>
                    <a:pt x="1312659" y="172747"/>
                  </a:lnTo>
                  <a:lnTo>
                    <a:pt x="1312659" y="52902"/>
                  </a:lnTo>
                  <a:lnTo>
                    <a:pt x="1363157" y="52902"/>
                  </a:lnTo>
                  <a:lnTo>
                    <a:pt x="1363157" y="172747"/>
                  </a:lnTo>
                  <a:lnTo>
                    <a:pt x="1367021" y="223138"/>
                  </a:lnTo>
                  <a:lnTo>
                    <a:pt x="1378137" y="258723"/>
                  </a:lnTo>
                  <a:lnTo>
                    <a:pt x="1393510" y="279762"/>
                  </a:lnTo>
                  <a:lnTo>
                    <a:pt x="1337625" y="279762"/>
                  </a:lnTo>
                  <a:lnTo>
                    <a:pt x="1327436" y="300598"/>
                  </a:lnTo>
                  <a:lnTo>
                    <a:pt x="1310716" y="319242"/>
                  </a:lnTo>
                  <a:lnTo>
                    <a:pt x="1287175" y="334886"/>
                  </a:lnTo>
                  <a:lnTo>
                    <a:pt x="1256545" y="346697"/>
                  </a:lnTo>
                  <a:close/>
                </a:path>
                <a:path w="1566545" h="375285">
                  <a:moveTo>
                    <a:pt x="1419271" y="347098"/>
                  </a:moveTo>
                  <a:lnTo>
                    <a:pt x="1388631" y="335055"/>
                  </a:lnTo>
                  <a:lnTo>
                    <a:pt x="1365029" y="319292"/>
                  </a:lnTo>
                  <a:lnTo>
                    <a:pt x="1348132" y="300592"/>
                  </a:lnTo>
                  <a:lnTo>
                    <a:pt x="1337625" y="279762"/>
                  </a:lnTo>
                  <a:lnTo>
                    <a:pt x="1393510" y="279762"/>
                  </a:lnTo>
                  <a:lnTo>
                    <a:pt x="1395792" y="282885"/>
                  </a:lnTo>
                  <a:lnTo>
                    <a:pt x="1419271" y="299005"/>
                  </a:lnTo>
                  <a:lnTo>
                    <a:pt x="1419271" y="347098"/>
                  </a:lnTo>
                  <a:close/>
                </a:path>
                <a:path w="1566545" h="375285">
                  <a:moveTo>
                    <a:pt x="1566368" y="371548"/>
                  </a:moveTo>
                  <a:lnTo>
                    <a:pt x="1515870" y="371548"/>
                  </a:lnTo>
                  <a:lnTo>
                    <a:pt x="1515870" y="0"/>
                  </a:lnTo>
                  <a:lnTo>
                    <a:pt x="1566368" y="0"/>
                  </a:lnTo>
                  <a:lnTo>
                    <a:pt x="1566368" y="3715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17804" y="3794759"/>
              <a:ext cx="480059" cy="480059"/>
            </a:xfrm>
            <a:custGeom>
              <a:avLst/>
              <a:gdLst/>
              <a:ahLst/>
              <a:cxnLst/>
              <a:rect l="l" t="t" r="r" b="b"/>
              <a:pathLst>
                <a:path w="480059" h="480060">
                  <a:moveTo>
                    <a:pt x="240792" y="480060"/>
                  </a:moveTo>
                  <a:lnTo>
                    <a:pt x="192378" y="475151"/>
                  </a:lnTo>
                  <a:lnTo>
                    <a:pt x="147232" y="461081"/>
                  </a:lnTo>
                  <a:lnTo>
                    <a:pt x="106337" y="438831"/>
                  </a:lnTo>
                  <a:lnTo>
                    <a:pt x="70675" y="409384"/>
                  </a:lnTo>
                  <a:lnTo>
                    <a:pt x="41228" y="373722"/>
                  </a:lnTo>
                  <a:lnTo>
                    <a:pt x="18978" y="332827"/>
                  </a:lnTo>
                  <a:lnTo>
                    <a:pt x="4908" y="287681"/>
                  </a:lnTo>
                  <a:lnTo>
                    <a:pt x="0" y="239268"/>
                  </a:lnTo>
                  <a:lnTo>
                    <a:pt x="4908" y="190919"/>
                  </a:lnTo>
                  <a:lnTo>
                    <a:pt x="18978" y="145946"/>
                  </a:lnTo>
                  <a:lnTo>
                    <a:pt x="41228" y="105295"/>
                  </a:lnTo>
                  <a:lnTo>
                    <a:pt x="70675" y="69913"/>
                  </a:lnTo>
                  <a:lnTo>
                    <a:pt x="106337" y="40746"/>
                  </a:lnTo>
                  <a:lnTo>
                    <a:pt x="147232" y="18740"/>
                  </a:lnTo>
                  <a:lnTo>
                    <a:pt x="192378" y="4842"/>
                  </a:lnTo>
                  <a:lnTo>
                    <a:pt x="240792" y="0"/>
                  </a:lnTo>
                  <a:lnTo>
                    <a:pt x="289140" y="4842"/>
                  </a:lnTo>
                  <a:lnTo>
                    <a:pt x="334113" y="18740"/>
                  </a:lnTo>
                  <a:lnTo>
                    <a:pt x="374764" y="40746"/>
                  </a:lnTo>
                  <a:lnTo>
                    <a:pt x="410146" y="69913"/>
                  </a:lnTo>
                  <a:lnTo>
                    <a:pt x="439313" y="105295"/>
                  </a:lnTo>
                  <a:lnTo>
                    <a:pt x="461319" y="145946"/>
                  </a:lnTo>
                  <a:lnTo>
                    <a:pt x="475217" y="190919"/>
                  </a:lnTo>
                  <a:lnTo>
                    <a:pt x="480060" y="239268"/>
                  </a:lnTo>
                  <a:lnTo>
                    <a:pt x="475217" y="287681"/>
                  </a:lnTo>
                  <a:lnTo>
                    <a:pt x="461319" y="332827"/>
                  </a:lnTo>
                  <a:lnTo>
                    <a:pt x="439313" y="373722"/>
                  </a:lnTo>
                  <a:lnTo>
                    <a:pt x="410146" y="409384"/>
                  </a:lnTo>
                  <a:lnTo>
                    <a:pt x="374764" y="438831"/>
                  </a:lnTo>
                  <a:lnTo>
                    <a:pt x="334113" y="461081"/>
                  </a:lnTo>
                  <a:lnTo>
                    <a:pt x="289140" y="475151"/>
                  </a:lnTo>
                  <a:lnTo>
                    <a:pt x="240792" y="480060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109" y="3891953"/>
              <a:ext cx="161982" cy="23731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387" y="1397508"/>
              <a:ext cx="914400" cy="880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21170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490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예제</a:t>
            </a:r>
            <a:r>
              <a:rPr dirty="0" sz="2600" spc="-509">
                <a:solidFill>
                  <a:srgbClr val="000000"/>
                </a:solidFill>
              </a:rPr>
              <a:t> </a:t>
            </a:r>
            <a:r>
              <a:rPr dirty="0" sz="2600" spc="-325">
                <a:solidFill>
                  <a:srgbClr val="000000"/>
                </a:solidFill>
              </a:rPr>
              <a:t>데이터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3016250" cy="1330325"/>
            <a:chOff x="173736" y="1159763"/>
            <a:chExt cx="3016250" cy="1330325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090" y="2162574"/>
              <a:ext cx="2568401" cy="327412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394157" y="2021857"/>
            <a:ext cx="182880" cy="922019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08076" y="2581529"/>
            <a:ext cx="6678930" cy="3653154"/>
            <a:chOff x="608076" y="2581529"/>
            <a:chExt cx="6678930" cy="3653154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026" y="2581529"/>
              <a:ext cx="4764713" cy="36146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496405" y="2590590"/>
              <a:ext cx="1790700" cy="291465"/>
            </a:xfrm>
            <a:custGeom>
              <a:avLst/>
              <a:gdLst/>
              <a:ahLst/>
              <a:cxnLst/>
              <a:rect l="l" t="t" r="r" b="b"/>
              <a:pathLst>
                <a:path w="1790700" h="291464">
                  <a:moveTo>
                    <a:pt x="59670" y="273988"/>
                  </a:moveTo>
                  <a:lnTo>
                    <a:pt x="22181" y="261179"/>
                  </a:lnTo>
                  <a:lnTo>
                    <a:pt x="4998" y="219354"/>
                  </a:lnTo>
                  <a:lnTo>
                    <a:pt x="0" y="137463"/>
                  </a:lnTo>
                  <a:lnTo>
                    <a:pt x="1181" y="90586"/>
                  </a:lnTo>
                  <a:lnTo>
                    <a:pt x="11862" y="30573"/>
                  </a:lnTo>
                  <a:lnTo>
                    <a:pt x="47355" y="1181"/>
                  </a:lnTo>
                  <a:lnTo>
                    <a:pt x="59670" y="312"/>
                  </a:lnTo>
                  <a:lnTo>
                    <a:pt x="72029" y="1181"/>
                  </a:lnTo>
                  <a:lnTo>
                    <a:pt x="106644" y="28342"/>
                  </a:lnTo>
                  <a:lnTo>
                    <a:pt x="109086" y="35924"/>
                  </a:lnTo>
                  <a:lnTo>
                    <a:pt x="57481" y="35924"/>
                  </a:lnTo>
                  <a:lnTo>
                    <a:pt x="53107" y="38111"/>
                  </a:lnTo>
                  <a:lnTo>
                    <a:pt x="39263" y="100874"/>
                  </a:lnTo>
                  <a:lnTo>
                    <a:pt x="38736" y="137463"/>
                  </a:lnTo>
                  <a:lnTo>
                    <a:pt x="39263" y="174007"/>
                  </a:lnTo>
                  <a:lnTo>
                    <a:pt x="44535" y="220500"/>
                  </a:lnTo>
                  <a:lnTo>
                    <a:pt x="57481" y="238688"/>
                  </a:lnTo>
                  <a:lnTo>
                    <a:pt x="109228" y="238688"/>
                  </a:lnTo>
                  <a:lnTo>
                    <a:pt x="107307" y="245187"/>
                  </a:lnTo>
                  <a:lnTo>
                    <a:pt x="97159" y="261179"/>
                  </a:lnTo>
                  <a:lnTo>
                    <a:pt x="90422" y="266739"/>
                  </a:lnTo>
                  <a:lnTo>
                    <a:pt x="82163" y="270747"/>
                  </a:lnTo>
                  <a:lnTo>
                    <a:pt x="72029" y="273173"/>
                  </a:lnTo>
                  <a:lnTo>
                    <a:pt x="59670" y="273988"/>
                  </a:lnTo>
                  <a:close/>
                </a:path>
                <a:path w="1790700" h="291464">
                  <a:moveTo>
                    <a:pt x="183387" y="112783"/>
                  </a:moveTo>
                  <a:lnTo>
                    <a:pt x="144025" y="112783"/>
                  </a:lnTo>
                  <a:lnTo>
                    <a:pt x="144025" y="2186"/>
                  </a:lnTo>
                  <a:lnTo>
                    <a:pt x="183387" y="2186"/>
                  </a:lnTo>
                  <a:lnTo>
                    <a:pt x="183387" y="112783"/>
                  </a:lnTo>
                  <a:close/>
                </a:path>
                <a:path w="1790700" h="291464">
                  <a:moveTo>
                    <a:pt x="109228" y="238688"/>
                  </a:moveTo>
                  <a:lnTo>
                    <a:pt x="62171" y="238688"/>
                  </a:lnTo>
                  <a:lnTo>
                    <a:pt x="66233" y="236814"/>
                  </a:lnTo>
                  <a:lnTo>
                    <a:pt x="69669" y="232440"/>
                  </a:lnTo>
                  <a:lnTo>
                    <a:pt x="75068" y="220500"/>
                  </a:lnTo>
                  <a:lnTo>
                    <a:pt x="78417" y="201354"/>
                  </a:lnTo>
                  <a:lnTo>
                    <a:pt x="80125" y="174007"/>
                  </a:lnTo>
                  <a:lnTo>
                    <a:pt x="80604" y="137463"/>
                  </a:lnTo>
                  <a:lnTo>
                    <a:pt x="80125" y="100874"/>
                  </a:lnTo>
                  <a:lnTo>
                    <a:pt x="75068" y="54294"/>
                  </a:lnTo>
                  <a:lnTo>
                    <a:pt x="62171" y="35924"/>
                  </a:lnTo>
                  <a:lnTo>
                    <a:pt x="109086" y="35924"/>
                  </a:lnTo>
                  <a:lnTo>
                    <a:pt x="113287" y="48971"/>
                  </a:lnTo>
                  <a:lnTo>
                    <a:pt x="117412" y="76747"/>
                  </a:lnTo>
                  <a:lnTo>
                    <a:pt x="119341" y="112783"/>
                  </a:lnTo>
                  <a:lnTo>
                    <a:pt x="183387" y="112783"/>
                  </a:lnTo>
                  <a:lnTo>
                    <a:pt x="183387" y="148708"/>
                  </a:lnTo>
                  <a:lnTo>
                    <a:pt x="119653" y="148708"/>
                  </a:lnTo>
                  <a:lnTo>
                    <a:pt x="118115" y="190357"/>
                  </a:lnTo>
                  <a:lnTo>
                    <a:pt x="114147" y="222049"/>
                  </a:lnTo>
                  <a:lnTo>
                    <a:pt x="109228" y="238688"/>
                  </a:lnTo>
                  <a:close/>
                </a:path>
                <a:path w="1790700" h="291464">
                  <a:moveTo>
                    <a:pt x="183387" y="286485"/>
                  </a:moveTo>
                  <a:lnTo>
                    <a:pt x="144025" y="286485"/>
                  </a:lnTo>
                  <a:lnTo>
                    <a:pt x="144025" y="148708"/>
                  </a:lnTo>
                  <a:lnTo>
                    <a:pt x="183387" y="148708"/>
                  </a:lnTo>
                  <a:lnTo>
                    <a:pt x="183387" y="286485"/>
                  </a:lnTo>
                  <a:close/>
                </a:path>
                <a:path w="1790700" h="291464">
                  <a:moveTo>
                    <a:pt x="242122" y="289922"/>
                  </a:moveTo>
                  <a:lnTo>
                    <a:pt x="202760" y="289922"/>
                  </a:lnTo>
                  <a:lnTo>
                    <a:pt x="202760" y="312"/>
                  </a:lnTo>
                  <a:lnTo>
                    <a:pt x="242122" y="312"/>
                  </a:lnTo>
                  <a:lnTo>
                    <a:pt x="242122" y="289922"/>
                  </a:lnTo>
                  <a:close/>
                </a:path>
                <a:path w="1790700" h="291464">
                  <a:moveTo>
                    <a:pt x="528298" y="289922"/>
                  </a:moveTo>
                  <a:lnTo>
                    <a:pt x="488000" y="289922"/>
                  </a:lnTo>
                  <a:lnTo>
                    <a:pt x="488000" y="138398"/>
                  </a:lnTo>
                  <a:lnTo>
                    <a:pt x="422079" y="138398"/>
                  </a:lnTo>
                  <a:lnTo>
                    <a:pt x="422079" y="102473"/>
                  </a:lnTo>
                  <a:lnTo>
                    <a:pt x="488000" y="102473"/>
                  </a:lnTo>
                  <a:lnTo>
                    <a:pt x="488000" y="312"/>
                  </a:lnTo>
                  <a:lnTo>
                    <a:pt x="528298" y="312"/>
                  </a:lnTo>
                  <a:lnTo>
                    <a:pt x="528298" y="289922"/>
                  </a:lnTo>
                  <a:close/>
                </a:path>
                <a:path w="1790700" h="291464">
                  <a:moveTo>
                    <a:pt x="283364" y="270864"/>
                  </a:moveTo>
                  <a:lnTo>
                    <a:pt x="283364" y="233377"/>
                  </a:lnTo>
                  <a:lnTo>
                    <a:pt x="307885" y="218669"/>
                  </a:lnTo>
                  <a:lnTo>
                    <a:pt x="328626" y="195848"/>
                  </a:lnTo>
                  <a:lnTo>
                    <a:pt x="342988" y="161676"/>
                  </a:lnTo>
                  <a:lnTo>
                    <a:pt x="348348" y="113094"/>
                  </a:lnTo>
                  <a:lnTo>
                    <a:pt x="348348" y="3749"/>
                  </a:lnTo>
                  <a:lnTo>
                    <a:pt x="388334" y="3749"/>
                  </a:lnTo>
                  <a:lnTo>
                    <a:pt x="388334" y="113094"/>
                  </a:lnTo>
                  <a:lnTo>
                    <a:pt x="393694" y="161676"/>
                  </a:lnTo>
                  <a:lnTo>
                    <a:pt x="408017" y="195730"/>
                  </a:lnTo>
                  <a:lnTo>
                    <a:pt x="412115" y="200257"/>
                  </a:lnTo>
                  <a:lnTo>
                    <a:pt x="368395" y="200257"/>
                  </a:lnTo>
                  <a:lnTo>
                    <a:pt x="357106" y="223328"/>
                  </a:lnTo>
                  <a:lnTo>
                    <a:pt x="338276" y="243293"/>
                  </a:lnTo>
                  <a:lnTo>
                    <a:pt x="313248" y="259393"/>
                  </a:lnTo>
                  <a:lnTo>
                    <a:pt x="283364" y="270864"/>
                  </a:lnTo>
                  <a:close/>
                </a:path>
                <a:path w="1790700" h="291464">
                  <a:moveTo>
                    <a:pt x="453005" y="270864"/>
                  </a:moveTo>
                  <a:lnTo>
                    <a:pt x="423479" y="259217"/>
                  </a:lnTo>
                  <a:lnTo>
                    <a:pt x="398614" y="243059"/>
                  </a:lnTo>
                  <a:lnTo>
                    <a:pt x="379792" y="223152"/>
                  </a:lnTo>
                  <a:lnTo>
                    <a:pt x="368395" y="200257"/>
                  </a:lnTo>
                  <a:lnTo>
                    <a:pt x="412115" y="200257"/>
                  </a:lnTo>
                  <a:lnTo>
                    <a:pt x="428666" y="218537"/>
                  </a:lnTo>
                  <a:lnTo>
                    <a:pt x="453005" y="233377"/>
                  </a:lnTo>
                  <a:lnTo>
                    <a:pt x="453005" y="270864"/>
                  </a:lnTo>
                  <a:close/>
                </a:path>
                <a:path w="1790700" h="291464">
                  <a:moveTo>
                    <a:pt x="896329" y="234939"/>
                  </a:moveTo>
                  <a:lnTo>
                    <a:pt x="800730" y="234939"/>
                  </a:lnTo>
                  <a:lnTo>
                    <a:pt x="817324" y="233895"/>
                  </a:lnTo>
                  <a:lnTo>
                    <a:pt x="832481" y="230800"/>
                  </a:lnTo>
                  <a:lnTo>
                    <a:pt x="845589" y="225713"/>
                  </a:lnTo>
                  <a:lnTo>
                    <a:pt x="856030" y="218694"/>
                  </a:lnTo>
                  <a:lnTo>
                    <a:pt x="856030" y="312"/>
                  </a:lnTo>
                  <a:lnTo>
                    <a:pt x="896329" y="312"/>
                  </a:lnTo>
                  <a:lnTo>
                    <a:pt x="896329" y="115907"/>
                  </a:lnTo>
                  <a:lnTo>
                    <a:pt x="940693" y="115907"/>
                  </a:lnTo>
                  <a:lnTo>
                    <a:pt x="940693" y="151832"/>
                  </a:lnTo>
                  <a:lnTo>
                    <a:pt x="896329" y="151832"/>
                  </a:lnTo>
                  <a:lnTo>
                    <a:pt x="896329" y="234939"/>
                  </a:lnTo>
                  <a:close/>
                </a:path>
                <a:path w="1790700" h="291464">
                  <a:moveTo>
                    <a:pt x="794482" y="270864"/>
                  </a:moveTo>
                  <a:lnTo>
                    <a:pt x="668578" y="270864"/>
                  </a:lnTo>
                  <a:lnTo>
                    <a:pt x="668578" y="5311"/>
                  </a:lnTo>
                  <a:lnTo>
                    <a:pt x="811351" y="5311"/>
                  </a:lnTo>
                  <a:lnTo>
                    <a:pt x="811351" y="41548"/>
                  </a:lnTo>
                  <a:lnTo>
                    <a:pt x="708565" y="41548"/>
                  </a:lnTo>
                  <a:lnTo>
                    <a:pt x="708565" y="234939"/>
                  </a:lnTo>
                  <a:lnTo>
                    <a:pt x="896329" y="234939"/>
                  </a:lnTo>
                  <a:lnTo>
                    <a:pt x="896329" y="253056"/>
                  </a:lnTo>
                  <a:lnTo>
                    <a:pt x="856030" y="253056"/>
                  </a:lnTo>
                  <a:lnTo>
                    <a:pt x="848652" y="260584"/>
                  </a:lnTo>
                  <a:lnTo>
                    <a:pt x="835213" y="266178"/>
                  </a:lnTo>
                  <a:lnTo>
                    <a:pt x="816795" y="269663"/>
                  </a:lnTo>
                  <a:lnTo>
                    <a:pt x="794482" y="270864"/>
                  </a:lnTo>
                  <a:close/>
                </a:path>
                <a:path w="1790700" h="291464">
                  <a:moveTo>
                    <a:pt x="896329" y="289922"/>
                  </a:moveTo>
                  <a:lnTo>
                    <a:pt x="856030" y="289922"/>
                  </a:lnTo>
                  <a:lnTo>
                    <a:pt x="856030" y="253056"/>
                  </a:lnTo>
                  <a:lnTo>
                    <a:pt x="896329" y="253056"/>
                  </a:lnTo>
                  <a:lnTo>
                    <a:pt x="896329" y="289922"/>
                  </a:lnTo>
                  <a:close/>
                </a:path>
                <a:path w="1790700" h="291464">
                  <a:moveTo>
                    <a:pt x="1080971" y="122777"/>
                  </a:moveTo>
                  <a:lnTo>
                    <a:pt x="1022667" y="118520"/>
                  </a:lnTo>
                  <a:lnTo>
                    <a:pt x="981936" y="102782"/>
                  </a:lnTo>
                  <a:lnTo>
                    <a:pt x="963190" y="61232"/>
                  </a:lnTo>
                  <a:lnTo>
                    <a:pt x="964406" y="47716"/>
                  </a:lnTo>
                  <a:lnTo>
                    <a:pt x="999826" y="10412"/>
                  </a:lnTo>
                  <a:lnTo>
                    <a:pt x="1049901" y="971"/>
                  </a:lnTo>
                  <a:lnTo>
                    <a:pt x="1080971" y="0"/>
                  </a:lnTo>
                  <a:lnTo>
                    <a:pt x="1111992" y="971"/>
                  </a:lnTo>
                  <a:lnTo>
                    <a:pt x="1161852" y="10412"/>
                  </a:lnTo>
                  <a:lnTo>
                    <a:pt x="1192456" y="34675"/>
                  </a:lnTo>
                  <a:lnTo>
                    <a:pt x="1080971" y="34675"/>
                  </a:lnTo>
                  <a:lnTo>
                    <a:pt x="1059135" y="35343"/>
                  </a:lnTo>
                  <a:lnTo>
                    <a:pt x="1013487" y="46547"/>
                  </a:lnTo>
                  <a:lnTo>
                    <a:pt x="1003489" y="56857"/>
                  </a:lnTo>
                  <a:lnTo>
                    <a:pt x="1003489" y="65920"/>
                  </a:lnTo>
                  <a:lnTo>
                    <a:pt x="1040316" y="85446"/>
                  </a:lnTo>
                  <a:lnTo>
                    <a:pt x="1080971" y="88102"/>
                  </a:lnTo>
                  <a:lnTo>
                    <a:pt x="1192435" y="88102"/>
                  </a:lnTo>
                  <a:lnTo>
                    <a:pt x="1187763" y="95411"/>
                  </a:lnTo>
                  <a:lnTo>
                    <a:pt x="1179694" y="102782"/>
                  </a:lnTo>
                  <a:lnTo>
                    <a:pt x="1161852" y="112365"/>
                  </a:lnTo>
                  <a:lnTo>
                    <a:pt x="1139119" y="118520"/>
                  </a:lnTo>
                  <a:lnTo>
                    <a:pt x="1111992" y="121806"/>
                  </a:lnTo>
                  <a:lnTo>
                    <a:pt x="1080971" y="122777"/>
                  </a:lnTo>
                  <a:close/>
                </a:path>
                <a:path w="1790700" h="291464">
                  <a:moveTo>
                    <a:pt x="1192435" y="88102"/>
                  </a:moveTo>
                  <a:lnTo>
                    <a:pt x="1080971" y="88102"/>
                  </a:lnTo>
                  <a:lnTo>
                    <a:pt x="1102627" y="87477"/>
                  </a:lnTo>
                  <a:lnTo>
                    <a:pt x="1121353" y="85446"/>
                  </a:lnTo>
                  <a:lnTo>
                    <a:pt x="1136681" y="81775"/>
                  </a:lnTo>
                  <a:lnTo>
                    <a:pt x="1148143" y="76230"/>
                  </a:lnTo>
                  <a:lnTo>
                    <a:pt x="1154704" y="71544"/>
                  </a:lnTo>
                  <a:lnTo>
                    <a:pt x="1158453" y="65920"/>
                  </a:lnTo>
                  <a:lnTo>
                    <a:pt x="1158453" y="56857"/>
                  </a:lnTo>
                  <a:lnTo>
                    <a:pt x="1121353" y="37447"/>
                  </a:lnTo>
                  <a:lnTo>
                    <a:pt x="1080971" y="34675"/>
                  </a:lnTo>
                  <a:lnTo>
                    <a:pt x="1192456" y="34675"/>
                  </a:lnTo>
                  <a:lnTo>
                    <a:pt x="1193636" y="36513"/>
                  </a:lnTo>
                  <a:lnTo>
                    <a:pt x="1197224" y="47716"/>
                  </a:lnTo>
                  <a:lnTo>
                    <a:pt x="1198439" y="61232"/>
                  </a:lnTo>
                  <a:lnTo>
                    <a:pt x="1197224" y="74929"/>
                  </a:lnTo>
                  <a:lnTo>
                    <a:pt x="1193636" y="86224"/>
                  </a:lnTo>
                  <a:lnTo>
                    <a:pt x="1192435" y="88102"/>
                  </a:lnTo>
                  <a:close/>
                </a:path>
                <a:path w="1790700" h="291464">
                  <a:moveTo>
                    <a:pt x="1211248" y="179013"/>
                  </a:moveTo>
                  <a:lnTo>
                    <a:pt x="949756" y="179013"/>
                  </a:lnTo>
                  <a:lnTo>
                    <a:pt x="949756" y="143400"/>
                  </a:lnTo>
                  <a:lnTo>
                    <a:pt x="1211248" y="143400"/>
                  </a:lnTo>
                  <a:lnTo>
                    <a:pt x="1211248" y="179013"/>
                  </a:lnTo>
                  <a:close/>
                </a:path>
                <a:path w="1790700" h="291464">
                  <a:moveTo>
                    <a:pt x="1103776" y="231499"/>
                  </a:moveTo>
                  <a:lnTo>
                    <a:pt x="1063790" y="231499"/>
                  </a:lnTo>
                  <a:lnTo>
                    <a:pt x="1063790" y="179013"/>
                  </a:lnTo>
                  <a:lnTo>
                    <a:pt x="1103776" y="179013"/>
                  </a:lnTo>
                  <a:lnTo>
                    <a:pt x="1103776" y="231499"/>
                  </a:lnTo>
                  <a:close/>
                </a:path>
                <a:path w="1790700" h="291464">
                  <a:moveTo>
                    <a:pt x="1197814" y="291172"/>
                  </a:moveTo>
                  <a:lnTo>
                    <a:pt x="968501" y="291172"/>
                  </a:lnTo>
                  <a:lnTo>
                    <a:pt x="968501" y="202448"/>
                  </a:lnTo>
                  <a:lnTo>
                    <a:pt x="1008488" y="202448"/>
                  </a:lnTo>
                  <a:lnTo>
                    <a:pt x="1008488" y="255559"/>
                  </a:lnTo>
                  <a:lnTo>
                    <a:pt x="1197814" y="255559"/>
                  </a:lnTo>
                  <a:lnTo>
                    <a:pt x="1197814" y="291172"/>
                  </a:lnTo>
                  <a:close/>
                </a:path>
                <a:path w="1790700" h="291464">
                  <a:moveTo>
                    <a:pt x="1488677" y="191822"/>
                  </a:moveTo>
                  <a:lnTo>
                    <a:pt x="1256865" y="191822"/>
                  </a:lnTo>
                  <a:lnTo>
                    <a:pt x="1256865" y="80604"/>
                  </a:lnTo>
                  <a:lnTo>
                    <a:pt x="1444942" y="80604"/>
                  </a:lnTo>
                  <a:lnTo>
                    <a:pt x="1444942" y="41548"/>
                  </a:lnTo>
                  <a:lnTo>
                    <a:pt x="1256865" y="41548"/>
                  </a:lnTo>
                  <a:lnTo>
                    <a:pt x="1256865" y="5311"/>
                  </a:lnTo>
                  <a:lnTo>
                    <a:pt x="1485241" y="5311"/>
                  </a:lnTo>
                  <a:lnTo>
                    <a:pt x="1485241" y="116216"/>
                  </a:lnTo>
                  <a:lnTo>
                    <a:pt x="1297164" y="116216"/>
                  </a:lnTo>
                  <a:lnTo>
                    <a:pt x="1297164" y="156209"/>
                  </a:lnTo>
                  <a:lnTo>
                    <a:pt x="1488677" y="156209"/>
                  </a:lnTo>
                  <a:lnTo>
                    <a:pt x="1488677" y="191822"/>
                  </a:lnTo>
                  <a:close/>
                </a:path>
                <a:path w="1790700" h="291464">
                  <a:moveTo>
                    <a:pt x="1391827" y="241813"/>
                  </a:moveTo>
                  <a:lnTo>
                    <a:pt x="1351841" y="241813"/>
                  </a:lnTo>
                  <a:lnTo>
                    <a:pt x="1351841" y="191822"/>
                  </a:lnTo>
                  <a:lnTo>
                    <a:pt x="1391827" y="191822"/>
                  </a:lnTo>
                  <a:lnTo>
                    <a:pt x="1391827" y="241813"/>
                  </a:lnTo>
                  <a:close/>
                </a:path>
                <a:path w="1790700" h="291464">
                  <a:moveTo>
                    <a:pt x="1499924" y="277425"/>
                  </a:moveTo>
                  <a:lnTo>
                    <a:pt x="1242181" y="277425"/>
                  </a:lnTo>
                  <a:lnTo>
                    <a:pt x="1242181" y="241813"/>
                  </a:lnTo>
                  <a:lnTo>
                    <a:pt x="1499924" y="241813"/>
                  </a:lnTo>
                  <a:lnTo>
                    <a:pt x="1499924" y="277425"/>
                  </a:lnTo>
                  <a:close/>
                </a:path>
                <a:path w="1790700" h="291464">
                  <a:moveTo>
                    <a:pt x="1778916" y="173077"/>
                  </a:moveTo>
                  <a:lnTo>
                    <a:pt x="1547416" y="173077"/>
                  </a:lnTo>
                  <a:lnTo>
                    <a:pt x="1547416" y="5311"/>
                  </a:lnTo>
                  <a:lnTo>
                    <a:pt x="1775791" y="5311"/>
                  </a:lnTo>
                  <a:lnTo>
                    <a:pt x="1775791" y="41548"/>
                  </a:lnTo>
                  <a:lnTo>
                    <a:pt x="1587715" y="41548"/>
                  </a:lnTo>
                  <a:lnTo>
                    <a:pt x="1587715" y="137152"/>
                  </a:lnTo>
                  <a:lnTo>
                    <a:pt x="1778916" y="137152"/>
                  </a:lnTo>
                  <a:lnTo>
                    <a:pt x="1778916" y="173077"/>
                  </a:lnTo>
                  <a:close/>
                </a:path>
                <a:path w="1790700" h="291464">
                  <a:moveTo>
                    <a:pt x="1790475" y="277425"/>
                  </a:moveTo>
                  <a:lnTo>
                    <a:pt x="1532732" y="277425"/>
                  </a:lnTo>
                  <a:lnTo>
                    <a:pt x="1532732" y="241813"/>
                  </a:lnTo>
                  <a:lnTo>
                    <a:pt x="1790475" y="241813"/>
                  </a:lnTo>
                  <a:lnTo>
                    <a:pt x="1790475" y="2774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08076" y="2894075"/>
              <a:ext cx="4782820" cy="15240"/>
            </a:xfrm>
            <a:custGeom>
              <a:avLst/>
              <a:gdLst/>
              <a:ahLst/>
              <a:cxnLst/>
              <a:rect l="l" t="t" r="r" b="b"/>
              <a:pathLst>
                <a:path w="4782820" h="15239">
                  <a:moveTo>
                    <a:pt x="4782311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4782311" y="0"/>
                  </a:lnTo>
                  <a:lnTo>
                    <a:pt x="4782311" y="15240"/>
                  </a:lnTo>
                  <a:close/>
                </a:path>
              </a:pathLst>
            </a:custGeom>
            <a:solidFill>
              <a:srgbClr val="0562C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031" y="3137915"/>
              <a:ext cx="5132832" cy="3096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5692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처리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50">
                <a:solidFill>
                  <a:srgbClr val="000000"/>
                </a:solidFill>
              </a:rPr>
              <a:t>팁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7317740" cy="2760980"/>
            <a:chOff x="173736" y="1159763"/>
            <a:chExt cx="7317740" cy="276098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498" y="2134769"/>
              <a:ext cx="5986589" cy="30241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061" y="2530719"/>
              <a:ext cx="6464271" cy="25976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129" y="2875028"/>
              <a:ext cx="4190920" cy="2610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121" y="3620638"/>
              <a:ext cx="5315511" cy="299607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394157" y="2058424"/>
            <a:ext cx="561340" cy="2263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0"/>
              </a:lnSpc>
              <a:spcBef>
                <a:spcPts val="10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ts val="2715"/>
              </a:lnSpc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  <a:p>
            <a:pPr marL="413384">
              <a:lnSpc>
                <a:spcPts val="2735"/>
              </a:lnSpc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Wingdings"/>
              <a:cs typeface="Wingdings"/>
            </a:endParaRPr>
          </a:p>
          <a:p>
            <a:pPr marL="12700">
              <a:lnSpc>
                <a:spcPts val="3225"/>
              </a:lnSpc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ts val="2745"/>
              </a:lnSpc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2662" y="4011971"/>
            <a:ext cx="5556158" cy="2610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5692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처리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50">
                <a:solidFill>
                  <a:srgbClr val="000000"/>
                </a:solidFill>
              </a:rPr>
              <a:t>팁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5866130" cy="5017135"/>
            <a:chOff x="173736" y="1159763"/>
            <a:chExt cx="5866130" cy="5017135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39" y="2112263"/>
              <a:ext cx="5719571" cy="406450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839211" y="5163312"/>
              <a:ext cx="612775" cy="198120"/>
            </a:xfrm>
            <a:custGeom>
              <a:avLst/>
              <a:gdLst/>
              <a:ahLst/>
              <a:cxnLst/>
              <a:rect l="l" t="t" r="r" b="b"/>
              <a:pathLst>
                <a:path w="612775" h="198120">
                  <a:moveTo>
                    <a:pt x="0" y="0"/>
                  </a:moveTo>
                  <a:lnTo>
                    <a:pt x="612648" y="0"/>
                  </a:lnTo>
                  <a:lnTo>
                    <a:pt x="612648" y="198119"/>
                  </a:lnTo>
                  <a:lnTo>
                    <a:pt x="0" y="198119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5692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처리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50">
                <a:solidFill>
                  <a:srgbClr val="000000"/>
                </a:solidFill>
              </a:rPr>
              <a:t>팁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4369435" cy="5453380"/>
            <a:chOff x="173736" y="1159763"/>
            <a:chExt cx="4369435" cy="545338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0388" y="2007108"/>
              <a:ext cx="2962655" cy="460552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98548" y="5402580"/>
              <a:ext cx="704215" cy="251460"/>
            </a:xfrm>
            <a:custGeom>
              <a:avLst/>
              <a:gdLst/>
              <a:ahLst/>
              <a:cxnLst/>
              <a:rect l="l" t="t" r="r" b="b"/>
              <a:pathLst>
                <a:path w="704214" h="251460">
                  <a:moveTo>
                    <a:pt x="0" y="0"/>
                  </a:moveTo>
                  <a:lnTo>
                    <a:pt x="704087" y="0"/>
                  </a:lnTo>
                  <a:lnTo>
                    <a:pt x="704087" y="251459"/>
                  </a:lnTo>
                  <a:lnTo>
                    <a:pt x="0" y="251459"/>
                  </a:lnTo>
                  <a:lnTo>
                    <a:pt x="0" y="0"/>
                  </a:lnTo>
                  <a:close/>
                </a:path>
              </a:pathLst>
            </a:custGeom>
            <a:ln w="2438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5692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처리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50">
                <a:solidFill>
                  <a:srgbClr val="000000"/>
                </a:solidFill>
              </a:rPr>
              <a:t>팁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6609715" cy="4131310"/>
            <a:chOff x="173736" y="1159763"/>
            <a:chExt cx="6609715" cy="413131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838" y="2294415"/>
              <a:ext cx="6153421" cy="32116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089" y="2968305"/>
              <a:ext cx="5316760" cy="30429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39523" y="3648131"/>
              <a:ext cx="4384040" cy="296545"/>
            </a:xfrm>
            <a:custGeom>
              <a:avLst/>
              <a:gdLst/>
              <a:ahLst/>
              <a:cxnLst/>
              <a:rect l="l" t="t" r="r" b="b"/>
              <a:pathLst>
                <a:path w="4384040" h="296545">
                  <a:moveTo>
                    <a:pt x="235248" y="36865"/>
                  </a:moveTo>
                  <a:lnTo>
                    <a:pt x="194950" y="36865"/>
                  </a:lnTo>
                  <a:lnTo>
                    <a:pt x="194950" y="1874"/>
                  </a:lnTo>
                  <a:lnTo>
                    <a:pt x="235248" y="1874"/>
                  </a:lnTo>
                  <a:lnTo>
                    <a:pt x="235248" y="36865"/>
                  </a:lnTo>
                  <a:close/>
                </a:path>
                <a:path w="4384040" h="296545">
                  <a:moveTo>
                    <a:pt x="143397" y="172139"/>
                  </a:moveTo>
                  <a:lnTo>
                    <a:pt x="0" y="172139"/>
                  </a:lnTo>
                  <a:lnTo>
                    <a:pt x="0" y="5311"/>
                  </a:lnTo>
                  <a:lnTo>
                    <a:pt x="39361" y="5311"/>
                  </a:lnTo>
                  <a:lnTo>
                    <a:pt x="39361" y="58734"/>
                  </a:lnTo>
                  <a:lnTo>
                    <a:pt x="235248" y="58734"/>
                  </a:lnTo>
                  <a:lnTo>
                    <a:pt x="235248" y="72165"/>
                  </a:lnTo>
                  <a:lnTo>
                    <a:pt x="143397" y="72165"/>
                  </a:lnTo>
                  <a:lnTo>
                    <a:pt x="143397" y="94034"/>
                  </a:lnTo>
                  <a:lnTo>
                    <a:pt x="39361" y="94034"/>
                  </a:lnTo>
                  <a:lnTo>
                    <a:pt x="39361" y="137152"/>
                  </a:lnTo>
                  <a:lnTo>
                    <a:pt x="235248" y="137152"/>
                  </a:lnTo>
                  <a:lnTo>
                    <a:pt x="235248" y="139023"/>
                  </a:lnTo>
                  <a:lnTo>
                    <a:pt x="143397" y="139023"/>
                  </a:lnTo>
                  <a:lnTo>
                    <a:pt x="143397" y="172139"/>
                  </a:lnTo>
                  <a:close/>
                </a:path>
                <a:path w="4384040" h="296545">
                  <a:moveTo>
                    <a:pt x="235248" y="58734"/>
                  </a:moveTo>
                  <a:lnTo>
                    <a:pt x="103723" y="58734"/>
                  </a:lnTo>
                  <a:lnTo>
                    <a:pt x="103723" y="5311"/>
                  </a:lnTo>
                  <a:lnTo>
                    <a:pt x="143397" y="5311"/>
                  </a:lnTo>
                  <a:lnTo>
                    <a:pt x="143397" y="36865"/>
                  </a:lnTo>
                  <a:lnTo>
                    <a:pt x="235248" y="36865"/>
                  </a:lnTo>
                  <a:lnTo>
                    <a:pt x="235248" y="58734"/>
                  </a:lnTo>
                  <a:close/>
                </a:path>
                <a:path w="4384040" h="296545">
                  <a:moveTo>
                    <a:pt x="235248" y="103098"/>
                  </a:moveTo>
                  <a:lnTo>
                    <a:pt x="194950" y="103098"/>
                  </a:lnTo>
                  <a:lnTo>
                    <a:pt x="194950" y="72165"/>
                  </a:lnTo>
                  <a:lnTo>
                    <a:pt x="235248" y="72165"/>
                  </a:lnTo>
                  <a:lnTo>
                    <a:pt x="235248" y="103098"/>
                  </a:lnTo>
                  <a:close/>
                </a:path>
                <a:path w="4384040" h="296545">
                  <a:moveTo>
                    <a:pt x="235248" y="137152"/>
                  </a:moveTo>
                  <a:lnTo>
                    <a:pt x="103723" y="137152"/>
                  </a:lnTo>
                  <a:lnTo>
                    <a:pt x="103723" y="94034"/>
                  </a:lnTo>
                  <a:lnTo>
                    <a:pt x="143397" y="94034"/>
                  </a:lnTo>
                  <a:lnTo>
                    <a:pt x="143397" y="103098"/>
                  </a:lnTo>
                  <a:lnTo>
                    <a:pt x="235248" y="103098"/>
                  </a:lnTo>
                  <a:lnTo>
                    <a:pt x="235248" y="137152"/>
                  </a:lnTo>
                  <a:close/>
                </a:path>
                <a:path w="4384040" h="296545">
                  <a:moveTo>
                    <a:pt x="235248" y="209630"/>
                  </a:moveTo>
                  <a:lnTo>
                    <a:pt x="194950" y="209630"/>
                  </a:lnTo>
                  <a:lnTo>
                    <a:pt x="194950" y="139023"/>
                  </a:lnTo>
                  <a:lnTo>
                    <a:pt x="235248" y="139023"/>
                  </a:lnTo>
                  <a:lnTo>
                    <a:pt x="235248" y="209630"/>
                  </a:lnTo>
                  <a:close/>
                </a:path>
                <a:path w="4384040" h="296545">
                  <a:moveTo>
                    <a:pt x="240247" y="292734"/>
                  </a:moveTo>
                  <a:lnTo>
                    <a:pt x="17183" y="292734"/>
                  </a:lnTo>
                  <a:lnTo>
                    <a:pt x="17183" y="193387"/>
                  </a:lnTo>
                  <a:lnTo>
                    <a:pt x="57481" y="193387"/>
                  </a:lnTo>
                  <a:lnTo>
                    <a:pt x="57481" y="257121"/>
                  </a:lnTo>
                  <a:lnTo>
                    <a:pt x="240247" y="257121"/>
                  </a:lnTo>
                  <a:lnTo>
                    <a:pt x="240247" y="292734"/>
                  </a:lnTo>
                  <a:close/>
                </a:path>
                <a:path w="4384040" h="296545">
                  <a:moveTo>
                    <a:pt x="287738" y="149958"/>
                  </a:moveTo>
                  <a:lnTo>
                    <a:pt x="287738" y="113720"/>
                  </a:lnTo>
                  <a:lnTo>
                    <a:pt x="330306" y="101297"/>
                  </a:lnTo>
                  <a:lnTo>
                    <a:pt x="363032" y="81346"/>
                  </a:lnTo>
                  <a:lnTo>
                    <a:pt x="384042" y="53838"/>
                  </a:lnTo>
                  <a:lnTo>
                    <a:pt x="391462" y="18743"/>
                  </a:lnTo>
                  <a:lnTo>
                    <a:pt x="391462" y="3749"/>
                  </a:lnTo>
                  <a:lnTo>
                    <a:pt x="431448" y="3749"/>
                  </a:lnTo>
                  <a:lnTo>
                    <a:pt x="431448" y="18743"/>
                  </a:lnTo>
                  <a:lnTo>
                    <a:pt x="438966" y="53794"/>
                  </a:lnTo>
                  <a:lnTo>
                    <a:pt x="460191" y="81228"/>
                  </a:lnTo>
                  <a:lnTo>
                    <a:pt x="465864" y="84662"/>
                  </a:lnTo>
                  <a:lnTo>
                    <a:pt x="411767" y="84662"/>
                  </a:lnTo>
                  <a:lnTo>
                    <a:pt x="394803" y="107034"/>
                  </a:lnTo>
                  <a:lnTo>
                    <a:pt x="368145" y="125862"/>
                  </a:lnTo>
                  <a:lnTo>
                    <a:pt x="332290" y="140414"/>
                  </a:lnTo>
                  <a:lnTo>
                    <a:pt x="287738" y="149958"/>
                  </a:lnTo>
                  <a:close/>
                </a:path>
                <a:path w="4384040" h="296545">
                  <a:moveTo>
                    <a:pt x="535796" y="149958"/>
                  </a:moveTo>
                  <a:lnTo>
                    <a:pt x="491376" y="140414"/>
                  </a:lnTo>
                  <a:lnTo>
                    <a:pt x="455507" y="125862"/>
                  </a:lnTo>
                  <a:lnTo>
                    <a:pt x="428776" y="107034"/>
                  </a:lnTo>
                  <a:lnTo>
                    <a:pt x="411767" y="84662"/>
                  </a:lnTo>
                  <a:lnTo>
                    <a:pt x="465864" y="84662"/>
                  </a:lnTo>
                  <a:lnTo>
                    <a:pt x="493132" y="101165"/>
                  </a:lnTo>
                  <a:lnTo>
                    <a:pt x="535796" y="113720"/>
                  </a:lnTo>
                  <a:lnTo>
                    <a:pt x="535796" y="149958"/>
                  </a:lnTo>
                  <a:close/>
                </a:path>
                <a:path w="4384040" h="296545">
                  <a:moveTo>
                    <a:pt x="540795" y="219940"/>
                  </a:moveTo>
                  <a:lnTo>
                    <a:pt x="283052" y="219940"/>
                  </a:lnTo>
                  <a:lnTo>
                    <a:pt x="283052" y="183702"/>
                  </a:lnTo>
                  <a:lnTo>
                    <a:pt x="540795" y="183702"/>
                  </a:lnTo>
                  <a:lnTo>
                    <a:pt x="540795" y="219940"/>
                  </a:lnTo>
                  <a:close/>
                </a:path>
                <a:path w="4384040" h="296545">
                  <a:moveTo>
                    <a:pt x="431448" y="296170"/>
                  </a:moveTo>
                  <a:lnTo>
                    <a:pt x="391462" y="296170"/>
                  </a:lnTo>
                  <a:lnTo>
                    <a:pt x="391462" y="219940"/>
                  </a:lnTo>
                  <a:lnTo>
                    <a:pt x="431448" y="219940"/>
                  </a:lnTo>
                  <a:lnTo>
                    <a:pt x="431448" y="296170"/>
                  </a:lnTo>
                  <a:close/>
                </a:path>
                <a:path w="4384040" h="296545">
                  <a:moveTo>
                    <a:pt x="740433" y="275551"/>
                  </a:moveTo>
                  <a:lnTo>
                    <a:pt x="697116" y="263425"/>
                  </a:lnTo>
                  <a:lnTo>
                    <a:pt x="668969" y="208576"/>
                  </a:lnTo>
                  <a:lnTo>
                    <a:pt x="664204" y="139025"/>
                  </a:lnTo>
                  <a:lnTo>
                    <a:pt x="665269" y="101247"/>
                  </a:lnTo>
                  <a:lnTo>
                    <a:pt x="676067" y="43733"/>
                  </a:lnTo>
                  <a:lnTo>
                    <a:pt x="709193" y="7576"/>
                  </a:lnTo>
                  <a:lnTo>
                    <a:pt x="740433" y="1874"/>
                  </a:lnTo>
                  <a:lnTo>
                    <a:pt x="757391" y="3319"/>
                  </a:lnTo>
                  <a:lnTo>
                    <a:pt x="771830" y="7576"/>
                  </a:lnTo>
                  <a:lnTo>
                    <a:pt x="783926" y="14527"/>
                  </a:lnTo>
                  <a:lnTo>
                    <a:pt x="793855" y="24056"/>
                  </a:lnTo>
                  <a:lnTo>
                    <a:pt x="801539" y="37486"/>
                  </a:lnTo>
                  <a:lnTo>
                    <a:pt x="733558" y="37486"/>
                  </a:lnTo>
                  <a:lnTo>
                    <a:pt x="724810" y="41548"/>
                  </a:lnTo>
                  <a:lnTo>
                    <a:pt x="707315" y="84115"/>
                  </a:lnTo>
                  <a:lnTo>
                    <a:pt x="704191" y="139025"/>
                  </a:lnTo>
                  <a:lnTo>
                    <a:pt x="704903" y="168593"/>
                  </a:lnTo>
                  <a:lnTo>
                    <a:pt x="711835" y="214373"/>
                  </a:lnTo>
                  <a:lnTo>
                    <a:pt x="733558" y="240250"/>
                  </a:lnTo>
                  <a:lnTo>
                    <a:pt x="801717" y="240250"/>
                  </a:lnTo>
                  <a:lnTo>
                    <a:pt x="793855" y="253994"/>
                  </a:lnTo>
                  <a:lnTo>
                    <a:pt x="783926" y="263425"/>
                  </a:lnTo>
                  <a:lnTo>
                    <a:pt x="771830" y="270161"/>
                  </a:lnTo>
                  <a:lnTo>
                    <a:pt x="757391" y="274203"/>
                  </a:lnTo>
                  <a:lnTo>
                    <a:pt x="740433" y="275551"/>
                  </a:lnTo>
                  <a:close/>
                </a:path>
                <a:path w="4384040" h="296545">
                  <a:moveTo>
                    <a:pt x="801717" y="240250"/>
                  </a:moveTo>
                  <a:lnTo>
                    <a:pt x="747621" y="240250"/>
                  </a:lnTo>
                  <a:lnTo>
                    <a:pt x="756368" y="236189"/>
                  </a:lnTo>
                  <a:lnTo>
                    <a:pt x="761992" y="229003"/>
                  </a:lnTo>
                  <a:lnTo>
                    <a:pt x="769344" y="214373"/>
                  </a:lnTo>
                  <a:lnTo>
                    <a:pt x="773942" y="193973"/>
                  </a:lnTo>
                  <a:lnTo>
                    <a:pt x="776314" y="168593"/>
                  </a:lnTo>
                  <a:lnTo>
                    <a:pt x="776988" y="139025"/>
                  </a:lnTo>
                  <a:lnTo>
                    <a:pt x="776314" y="109461"/>
                  </a:lnTo>
                  <a:lnTo>
                    <a:pt x="769344" y="63808"/>
                  </a:lnTo>
                  <a:lnTo>
                    <a:pt x="747621" y="37486"/>
                  </a:lnTo>
                  <a:lnTo>
                    <a:pt x="801539" y="37486"/>
                  </a:lnTo>
                  <a:lnTo>
                    <a:pt x="805112" y="43733"/>
                  </a:lnTo>
                  <a:lnTo>
                    <a:pt x="812210" y="69474"/>
                  </a:lnTo>
                  <a:lnTo>
                    <a:pt x="815910" y="101247"/>
                  </a:lnTo>
                  <a:lnTo>
                    <a:pt x="816974" y="139025"/>
                  </a:lnTo>
                  <a:lnTo>
                    <a:pt x="815910" y="176802"/>
                  </a:lnTo>
                  <a:lnTo>
                    <a:pt x="812210" y="208576"/>
                  </a:lnTo>
                  <a:lnTo>
                    <a:pt x="805112" y="234316"/>
                  </a:lnTo>
                  <a:lnTo>
                    <a:pt x="801717" y="240250"/>
                  </a:lnTo>
                  <a:close/>
                </a:path>
                <a:path w="4384040" h="296545">
                  <a:moveTo>
                    <a:pt x="900078" y="291484"/>
                  </a:moveTo>
                  <a:lnTo>
                    <a:pt x="859779" y="291484"/>
                  </a:lnTo>
                  <a:lnTo>
                    <a:pt x="859779" y="1874"/>
                  </a:lnTo>
                  <a:lnTo>
                    <a:pt x="900078" y="1874"/>
                  </a:lnTo>
                  <a:lnTo>
                    <a:pt x="900078" y="291484"/>
                  </a:lnTo>
                  <a:close/>
                </a:path>
                <a:path w="4384040" h="296545">
                  <a:moveTo>
                    <a:pt x="1191254" y="134337"/>
                  </a:moveTo>
                  <a:lnTo>
                    <a:pt x="965377" y="134337"/>
                  </a:lnTo>
                  <a:lnTo>
                    <a:pt x="965377" y="53736"/>
                  </a:lnTo>
                  <a:lnTo>
                    <a:pt x="1149393" y="53736"/>
                  </a:lnTo>
                  <a:lnTo>
                    <a:pt x="1149393" y="39049"/>
                  </a:lnTo>
                  <a:lnTo>
                    <a:pt x="965377" y="39049"/>
                  </a:lnTo>
                  <a:lnTo>
                    <a:pt x="965377" y="5311"/>
                  </a:lnTo>
                  <a:lnTo>
                    <a:pt x="1189691" y="5311"/>
                  </a:lnTo>
                  <a:lnTo>
                    <a:pt x="1189691" y="86849"/>
                  </a:lnTo>
                  <a:lnTo>
                    <a:pt x="1005364" y="86849"/>
                  </a:lnTo>
                  <a:lnTo>
                    <a:pt x="1005364" y="100911"/>
                  </a:lnTo>
                  <a:lnTo>
                    <a:pt x="1191254" y="100911"/>
                  </a:lnTo>
                  <a:lnTo>
                    <a:pt x="1191254" y="134337"/>
                  </a:lnTo>
                  <a:close/>
                </a:path>
                <a:path w="4384040" h="296545">
                  <a:moveTo>
                    <a:pt x="1208124" y="183074"/>
                  </a:moveTo>
                  <a:lnTo>
                    <a:pt x="946632" y="183074"/>
                  </a:lnTo>
                  <a:lnTo>
                    <a:pt x="946632" y="149024"/>
                  </a:lnTo>
                  <a:lnTo>
                    <a:pt x="1208124" y="149024"/>
                  </a:lnTo>
                  <a:lnTo>
                    <a:pt x="1208124" y="183074"/>
                  </a:lnTo>
                  <a:close/>
                </a:path>
                <a:path w="4384040" h="296545">
                  <a:moveTo>
                    <a:pt x="1189691" y="294296"/>
                  </a:moveTo>
                  <a:lnTo>
                    <a:pt x="965377" y="294296"/>
                  </a:lnTo>
                  <a:lnTo>
                    <a:pt x="965377" y="199636"/>
                  </a:lnTo>
                  <a:lnTo>
                    <a:pt x="1189691" y="199636"/>
                  </a:lnTo>
                  <a:lnTo>
                    <a:pt x="1189691" y="233374"/>
                  </a:lnTo>
                  <a:lnTo>
                    <a:pt x="1005364" y="233374"/>
                  </a:lnTo>
                  <a:lnTo>
                    <a:pt x="1005364" y="260558"/>
                  </a:lnTo>
                  <a:lnTo>
                    <a:pt x="1189691" y="260558"/>
                  </a:lnTo>
                  <a:lnTo>
                    <a:pt x="1189691" y="294296"/>
                  </a:lnTo>
                  <a:close/>
                </a:path>
                <a:path w="4384040" h="296545">
                  <a:moveTo>
                    <a:pt x="1189691" y="260558"/>
                  </a:moveTo>
                  <a:lnTo>
                    <a:pt x="1149393" y="260558"/>
                  </a:lnTo>
                  <a:lnTo>
                    <a:pt x="1149393" y="233374"/>
                  </a:lnTo>
                  <a:lnTo>
                    <a:pt x="1189691" y="233374"/>
                  </a:lnTo>
                  <a:lnTo>
                    <a:pt x="1189691" y="260558"/>
                  </a:lnTo>
                  <a:close/>
                </a:path>
                <a:path w="4384040" h="296545">
                  <a:moveTo>
                    <a:pt x="1321534" y="275551"/>
                  </a:moveTo>
                  <a:lnTo>
                    <a:pt x="1278217" y="263425"/>
                  </a:lnTo>
                  <a:lnTo>
                    <a:pt x="1250070" y="208576"/>
                  </a:lnTo>
                  <a:lnTo>
                    <a:pt x="1245306" y="139025"/>
                  </a:lnTo>
                  <a:lnTo>
                    <a:pt x="1246370" y="101247"/>
                  </a:lnTo>
                  <a:lnTo>
                    <a:pt x="1257168" y="43733"/>
                  </a:lnTo>
                  <a:lnTo>
                    <a:pt x="1290294" y="7576"/>
                  </a:lnTo>
                  <a:lnTo>
                    <a:pt x="1321534" y="1874"/>
                  </a:lnTo>
                  <a:lnTo>
                    <a:pt x="1338492" y="3319"/>
                  </a:lnTo>
                  <a:lnTo>
                    <a:pt x="1352931" y="7576"/>
                  </a:lnTo>
                  <a:lnTo>
                    <a:pt x="1365027" y="14527"/>
                  </a:lnTo>
                  <a:lnTo>
                    <a:pt x="1374957" y="24056"/>
                  </a:lnTo>
                  <a:lnTo>
                    <a:pt x="1382640" y="37486"/>
                  </a:lnTo>
                  <a:lnTo>
                    <a:pt x="1314659" y="37486"/>
                  </a:lnTo>
                  <a:lnTo>
                    <a:pt x="1305912" y="41548"/>
                  </a:lnTo>
                  <a:lnTo>
                    <a:pt x="1288416" y="84115"/>
                  </a:lnTo>
                  <a:lnTo>
                    <a:pt x="1285292" y="139025"/>
                  </a:lnTo>
                  <a:lnTo>
                    <a:pt x="1286005" y="168593"/>
                  </a:lnTo>
                  <a:lnTo>
                    <a:pt x="1292936" y="214373"/>
                  </a:lnTo>
                  <a:lnTo>
                    <a:pt x="1314659" y="240250"/>
                  </a:lnTo>
                  <a:lnTo>
                    <a:pt x="1382818" y="240250"/>
                  </a:lnTo>
                  <a:lnTo>
                    <a:pt x="1374957" y="253994"/>
                  </a:lnTo>
                  <a:lnTo>
                    <a:pt x="1365027" y="263425"/>
                  </a:lnTo>
                  <a:lnTo>
                    <a:pt x="1352931" y="270161"/>
                  </a:lnTo>
                  <a:lnTo>
                    <a:pt x="1338492" y="274203"/>
                  </a:lnTo>
                  <a:lnTo>
                    <a:pt x="1321534" y="275551"/>
                  </a:lnTo>
                  <a:close/>
                </a:path>
                <a:path w="4384040" h="296545">
                  <a:moveTo>
                    <a:pt x="1382818" y="240250"/>
                  </a:moveTo>
                  <a:lnTo>
                    <a:pt x="1328722" y="240250"/>
                  </a:lnTo>
                  <a:lnTo>
                    <a:pt x="1337469" y="236189"/>
                  </a:lnTo>
                  <a:lnTo>
                    <a:pt x="1343093" y="229003"/>
                  </a:lnTo>
                  <a:lnTo>
                    <a:pt x="1350445" y="214373"/>
                  </a:lnTo>
                  <a:lnTo>
                    <a:pt x="1355043" y="193973"/>
                  </a:lnTo>
                  <a:lnTo>
                    <a:pt x="1357415" y="168593"/>
                  </a:lnTo>
                  <a:lnTo>
                    <a:pt x="1358089" y="139025"/>
                  </a:lnTo>
                  <a:lnTo>
                    <a:pt x="1357415" y="109461"/>
                  </a:lnTo>
                  <a:lnTo>
                    <a:pt x="1350445" y="63808"/>
                  </a:lnTo>
                  <a:lnTo>
                    <a:pt x="1328722" y="37486"/>
                  </a:lnTo>
                  <a:lnTo>
                    <a:pt x="1382640" y="37486"/>
                  </a:lnTo>
                  <a:lnTo>
                    <a:pt x="1386213" y="43733"/>
                  </a:lnTo>
                  <a:lnTo>
                    <a:pt x="1393311" y="69474"/>
                  </a:lnTo>
                  <a:lnTo>
                    <a:pt x="1397011" y="101247"/>
                  </a:lnTo>
                  <a:lnTo>
                    <a:pt x="1398076" y="139025"/>
                  </a:lnTo>
                  <a:lnTo>
                    <a:pt x="1397011" y="176802"/>
                  </a:lnTo>
                  <a:lnTo>
                    <a:pt x="1393311" y="208576"/>
                  </a:lnTo>
                  <a:lnTo>
                    <a:pt x="1386213" y="234316"/>
                  </a:lnTo>
                  <a:lnTo>
                    <a:pt x="1382818" y="240250"/>
                  </a:lnTo>
                  <a:close/>
                </a:path>
                <a:path w="4384040" h="296545">
                  <a:moveTo>
                    <a:pt x="1481179" y="291484"/>
                  </a:moveTo>
                  <a:lnTo>
                    <a:pt x="1440880" y="291484"/>
                  </a:lnTo>
                  <a:lnTo>
                    <a:pt x="1440880" y="1874"/>
                  </a:lnTo>
                  <a:lnTo>
                    <a:pt x="1481179" y="1874"/>
                  </a:lnTo>
                  <a:lnTo>
                    <a:pt x="1481179" y="291484"/>
                  </a:lnTo>
                  <a:close/>
                </a:path>
                <a:path w="4384040" h="296545">
                  <a:moveTo>
                    <a:pt x="1798286" y="288047"/>
                  </a:moveTo>
                  <a:lnTo>
                    <a:pt x="1758924" y="288047"/>
                  </a:lnTo>
                  <a:lnTo>
                    <a:pt x="1758924" y="148083"/>
                  </a:lnTo>
                  <a:lnTo>
                    <a:pt x="1717060" y="148083"/>
                  </a:lnTo>
                  <a:lnTo>
                    <a:pt x="1717060" y="111846"/>
                  </a:lnTo>
                  <a:lnTo>
                    <a:pt x="1758924" y="111846"/>
                  </a:lnTo>
                  <a:lnTo>
                    <a:pt x="1758924" y="3749"/>
                  </a:lnTo>
                  <a:lnTo>
                    <a:pt x="1798286" y="3749"/>
                  </a:lnTo>
                  <a:lnTo>
                    <a:pt x="1798286" y="288047"/>
                  </a:lnTo>
                  <a:close/>
                </a:path>
                <a:path w="4384040" h="296545">
                  <a:moveTo>
                    <a:pt x="1739238" y="43110"/>
                  </a:moveTo>
                  <a:lnTo>
                    <a:pt x="1618648" y="43110"/>
                  </a:lnTo>
                  <a:lnTo>
                    <a:pt x="1618648" y="6873"/>
                  </a:lnTo>
                  <a:lnTo>
                    <a:pt x="1739238" y="6873"/>
                  </a:lnTo>
                  <a:lnTo>
                    <a:pt x="1739238" y="43110"/>
                  </a:lnTo>
                  <a:close/>
                </a:path>
                <a:path w="4384040" h="296545">
                  <a:moveTo>
                    <a:pt x="1615836" y="272114"/>
                  </a:moveTo>
                  <a:lnTo>
                    <a:pt x="1615836" y="234939"/>
                  </a:lnTo>
                  <a:lnTo>
                    <a:pt x="1633873" y="222418"/>
                  </a:lnTo>
                  <a:lnTo>
                    <a:pt x="1647664" y="203658"/>
                  </a:lnTo>
                  <a:lnTo>
                    <a:pt x="1656475" y="175935"/>
                  </a:lnTo>
                  <a:lnTo>
                    <a:pt x="1659575" y="136525"/>
                  </a:lnTo>
                  <a:lnTo>
                    <a:pt x="1659575" y="43110"/>
                  </a:lnTo>
                  <a:lnTo>
                    <a:pt x="1698936" y="43110"/>
                  </a:lnTo>
                  <a:lnTo>
                    <a:pt x="1698936" y="136525"/>
                  </a:lnTo>
                  <a:lnTo>
                    <a:pt x="1701948" y="175803"/>
                  </a:lnTo>
                  <a:lnTo>
                    <a:pt x="1710613" y="203541"/>
                  </a:lnTo>
                  <a:lnTo>
                    <a:pt x="1722595" y="219940"/>
                  </a:lnTo>
                  <a:lnTo>
                    <a:pt x="1679035" y="219940"/>
                  </a:lnTo>
                  <a:lnTo>
                    <a:pt x="1671093" y="236181"/>
                  </a:lnTo>
                  <a:lnTo>
                    <a:pt x="1658060" y="250713"/>
                  </a:lnTo>
                  <a:lnTo>
                    <a:pt x="1639711" y="262907"/>
                  </a:lnTo>
                  <a:lnTo>
                    <a:pt x="1615836" y="272114"/>
                  </a:lnTo>
                  <a:close/>
                </a:path>
                <a:path w="4384040" h="296545">
                  <a:moveTo>
                    <a:pt x="1742675" y="272426"/>
                  </a:moveTo>
                  <a:lnTo>
                    <a:pt x="1718793" y="263039"/>
                  </a:lnTo>
                  <a:lnTo>
                    <a:pt x="1700395" y="250752"/>
                  </a:lnTo>
                  <a:lnTo>
                    <a:pt x="1687225" y="236176"/>
                  </a:lnTo>
                  <a:lnTo>
                    <a:pt x="1679035" y="219940"/>
                  </a:lnTo>
                  <a:lnTo>
                    <a:pt x="1722595" y="219940"/>
                  </a:lnTo>
                  <a:lnTo>
                    <a:pt x="1724374" y="222374"/>
                  </a:lnTo>
                  <a:lnTo>
                    <a:pt x="1742675" y="234939"/>
                  </a:lnTo>
                  <a:lnTo>
                    <a:pt x="1742675" y="272426"/>
                  </a:lnTo>
                  <a:close/>
                </a:path>
                <a:path w="4384040" h="296545">
                  <a:moveTo>
                    <a:pt x="1857333" y="291484"/>
                  </a:moveTo>
                  <a:lnTo>
                    <a:pt x="1817971" y="291484"/>
                  </a:lnTo>
                  <a:lnTo>
                    <a:pt x="1817971" y="1874"/>
                  </a:lnTo>
                  <a:lnTo>
                    <a:pt x="1857333" y="1874"/>
                  </a:lnTo>
                  <a:lnTo>
                    <a:pt x="1857333" y="291484"/>
                  </a:lnTo>
                  <a:close/>
                </a:path>
                <a:path w="4384040" h="296545">
                  <a:moveTo>
                    <a:pt x="2147884" y="114658"/>
                  </a:moveTo>
                  <a:lnTo>
                    <a:pt x="2108522" y="114658"/>
                  </a:lnTo>
                  <a:lnTo>
                    <a:pt x="2108522" y="1874"/>
                  </a:lnTo>
                  <a:lnTo>
                    <a:pt x="2147884" y="1874"/>
                  </a:lnTo>
                  <a:lnTo>
                    <a:pt x="2147884" y="114658"/>
                  </a:lnTo>
                  <a:close/>
                </a:path>
                <a:path w="4384040" h="296545">
                  <a:moveTo>
                    <a:pt x="2082900" y="236501"/>
                  </a:moveTo>
                  <a:lnTo>
                    <a:pt x="1995424" y="236501"/>
                  </a:lnTo>
                  <a:lnTo>
                    <a:pt x="2010070" y="235672"/>
                  </a:lnTo>
                  <a:lnTo>
                    <a:pt x="2023309" y="233143"/>
                  </a:lnTo>
                  <a:lnTo>
                    <a:pt x="2034791" y="228857"/>
                  </a:lnTo>
                  <a:lnTo>
                    <a:pt x="2044163" y="222755"/>
                  </a:lnTo>
                  <a:lnTo>
                    <a:pt x="2044163" y="3749"/>
                  </a:lnTo>
                  <a:lnTo>
                    <a:pt x="2082900" y="3749"/>
                  </a:lnTo>
                  <a:lnTo>
                    <a:pt x="2082900" y="114658"/>
                  </a:lnTo>
                  <a:lnTo>
                    <a:pt x="2147884" y="114658"/>
                  </a:lnTo>
                  <a:lnTo>
                    <a:pt x="2147884" y="150583"/>
                  </a:lnTo>
                  <a:lnTo>
                    <a:pt x="2082900" y="150583"/>
                  </a:lnTo>
                  <a:lnTo>
                    <a:pt x="2082900" y="236501"/>
                  </a:lnTo>
                  <a:close/>
                </a:path>
                <a:path w="4384040" h="296545">
                  <a:moveTo>
                    <a:pt x="1988864" y="272426"/>
                  </a:moveTo>
                  <a:lnTo>
                    <a:pt x="1909198" y="272426"/>
                  </a:lnTo>
                  <a:lnTo>
                    <a:pt x="1909198" y="6873"/>
                  </a:lnTo>
                  <a:lnTo>
                    <a:pt x="2017292" y="6873"/>
                  </a:lnTo>
                  <a:lnTo>
                    <a:pt x="2017292" y="43110"/>
                  </a:lnTo>
                  <a:lnTo>
                    <a:pt x="1948560" y="43110"/>
                  </a:lnTo>
                  <a:lnTo>
                    <a:pt x="1948560" y="236501"/>
                  </a:lnTo>
                  <a:lnTo>
                    <a:pt x="2082900" y="236501"/>
                  </a:lnTo>
                  <a:lnTo>
                    <a:pt x="2082900" y="256805"/>
                  </a:lnTo>
                  <a:lnTo>
                    <a:pt x="2044163" y="256805"/>
                  </a:lnTo>
                  <a:lnTo>
                    <a:pt x="2037806" y="263596"/>
                  </a:lnTo>
                  <a:lnTo>
                    <a:pt x="2026118" y="268482"/>
                  </a:lnTo>
                  <a:lnTo>
                    <a:pt x="2009629" y="271435"/>
                  </a:lnTo>
                  <a:lnTo>
                    <a:pt x="1988864" y="272426"/>
                  </a:lnTo>
                  <a:close/>
                </a:path>
                <a:path w="4384040" h="296545">
                  <a:moveTo>
                    <a:pt x="2147884" y="291484"/>
                  </a:moveTo>
                  <a:lnTo>
                    <a:pt x="2108522" y="291484"/>
                  </a:lnTo>
                  <a:lnTo>
                    <a:pt x="2108522" y="150583"/>
                  </a:lnTo>
                  <a:lnTo>
                    <a:pt x="2147884" y="150583"/>
                  </a:lnTo>
                  <a:lnTo>
                    <a:pt x="2147884" y="291484"/>
                  </a:lnTo>
                  <a:close/>
                </a:path>
                <a:path w="4384040" h="296545">
                  <a:moveTo>
                    <a:pt x="2082900" y="288047"/>
                  </a:moveTo>
                  <a:lnTo>
                    <a:pt x="2044163" y="288047"/>
                  </a:lnTo>
                  <a:lnTo>
                    <a:pt x="2044163" y="256805"/>
                  </a:lnTo>
                  <a:lnTo>
                    <a:pt x="2082900" y="256805"/>
                  </a:lnTo>
                  <a:lnTo>
                    <a:pt x="2082900" y="288047"/>
                  </a:lnTo>
                  <a:close/>
                </a:path>
                <a:path w="4384040" h="296545">
                  <a:moveTo>
                    <a:pt x="2438434" y="193384"/>
                  </a:moveTo>
                  <a:lnTo>
                    <a:pt x="2206622" y="193384"/>
                  </a:lnTo>
                  <a:lnTo>
                    <a:pt x="2206622" y="82166"/>
                  </a:lnTo>
                  <a:lnTo>
                    <a:pt x="2394699" y="82166"/>
                  </a:lnTo>
                  <a:lnTo>
                    <a:pt x="2394699" y="43110"/>
                  </a:lnTo>
                  <a:lnTo>
                    <a:pt x="2206622" y="43110"/>
                  </a:lnTo>
                  <a:lnTo>
                    <a:pt x="2206622" y="6873"/>
                  </a:lnTo>
                  <a:lnTo>
                    <a:pt x="2434998" y="6873"/>
                  </a:lnTo>
                  <a:lnTo>
                    <a:pt x="2434998" y="117778"/>
                  </a:lnTo>
                  <a:lnTo>
                    <a:pt x="2246921" y="117778"/>
                  </a:lnTo>
                  <a:lnTo>
                    <a:pt x="2246921" y="157772"/>
                  </a:lnTo>
                  <a:lnTo>
                    <a:pt x="2438434" y="157772"/>
                  </a:lnTo>
                  <a:lnTo>
                    <a:pt x="2438434" y="193384"/>
                  </a:lnTo>
                  <a:close/>
                </a:path>
                <a:path w="4384040" h="296545">
                  <a:moveTo>
                    <a:pt x="2341584" y="243375"/>
                  </a:moveTo>
                  <a:lnTo>
                    <a:pt x="2301598" y="243375"/>
                  </a:lnTo>
                  <a:lnTo>
                    <a:pt x="2301598" y="193384"/>
                  </a:lnTo>
                  <a:lnTo>
                    <a:pt x="2341584" y="193384"/>
                  </a:lnTo>
                  <a:lnTo>
                    <a:pt x="2341584" y="243375"/>
                  </a:lnTo>
                  <a:close/>
                </a:path>
                <a:path w="4384040" h="296545">
                  <a:moveTo>
                    <a:pt x="2449681" y="278987"/>
                  </a:moveTo>
                  <a:lnTo>
                    <a:pt x="2191938" y="278987"/>
                  </a:lnTo>
                  <a:lnTo>
                    <a:pt x="2191938" y="243375"/>
                  </a:lnTo>
                  <a:lnTo>
                    <a:pt x="2449681" y="243375"/>
                  </a:lnTo>
                  <a:lnTo>
                    <a:pt x="2449681" y="278987"/>
                  </a:lnTo>
                  <a:close/>
                </a:path>
                <a:path w="4384040" h="296545">
                  <a:moveTo>
                    <a:pt x="2806465" y="97471"/>
                  </a:moveTo>
                  <a:lnTo>
                    <a:pt x="2580589" y="97471"/>
                  </a:lnTo>
                  <a:lnTo>
                    <a:pt x="2580589" y="5311"/>
                  </a:lnTo>
                  <a:lnTo>
                    <a:pt x="2804903" y="5311"/>
                  </a:lnTo>
                  <a:lnTo>
                    <a:pt x="2804903" y="39673"/>
                  </a:lnTo>
                  <a:lnTo>
                    <a:pt x="2620575" y="39673"/>
                  </a:lnTo>
                  <a:lnTo>
                    <a:pt x="2620575" y="63108"/>
                  </a:lnTo>
                  <a:lnTo>
                    <a:pt x="2806465" y="63108"/>
                  </a:lnTo>
                  <a:lnTo>
                    <a:pt x="2806465" y="97471"/>
                  </a:lnTo>
                  <a:close/>
                </a:path>
                <a:path w="4384040" h="296545">
                  <a:moveTo>
                    <a:pt x="2823336" y="147458"/>
                  </a:moveTo>
                  <a:lnTo>
                    <a:pt x="2561844" y="147458"/>
                  </a:lnTo>
                  <a:lnTo>
                    <a:pt x="2561844" y="113096"/>
                  </a:lnTo>
                  <a:lnTo>
                    <a:pt x="2823336" y="113096"/>
                  </a:lnTo>
                  <a:lnTo>
                    <a:pt x="2823336" y="147458"/>
                  </a:lnTo>
                  <a:close/>
                </a:path>
                <a:path w="4384040" h="296545">
                  <a:moveTo>
                    <a:pt x="2811151" y="294296"/>
                  </a:moveTo>
                  <a:lnTo>
                    <a:pt x="2580589" y="294296"/>
                  </a:lnTo>
                  <a:lnTo>
                    <a:pt x="2580589" y="212758"/>
                  </a:lnTo>
                  <a:lnTo>
                    <a:pt x="2764604" y="212758"/>
                  </a:lnTo>
                  <a:lnTo>
                    <a:pt x="2764604" y="198070"/>
                  </a:lnTo>
                  <a:lnTo>
                    <a:pt x="2580589" y="198070"/>
                  </a:lnTo>
                  <a:lnTo>
                    <a:pt x="2580589" y="164332"/>
                  </a:lnTo>
                  <a:lnTo>
                    <a:pt x="2804903" y="164332"/>
                  </a:lnTo>
                  <a:lnTo>
                    <a:pt x="2804903" y="246183"/>
                  </a:lnTo>
                  <a:lnTo>
                    <a:pt x="2620575" y="246183"/>
                  </a:lnTo>
                  <a:lnTo>
                    <a:pt x="2620575" y="260558"/>
                  </a:lnTo>
                  <a:lnTo>
                    <a:pt x="2811151" y="260558"/>
                  </a:lnTo>
                  <a:lnTo>
                    <a:pt x="2811151" y="294296"/>
                  </a:lnTo>
                  <a:close/>
                </a:path>
                <a:path w="4384040" h="296545">
                  <a:moveTo>
                    <a:pt x="2939870" y="275551"/>
                  </a:moveTo>
                  <a:lnTo>
                    <a:pt x="2896553" y="263425"/>
                  </a:lnTo>
                  <a:lnTo>
                    <a:pt x="2868406" y="208576"/>
                  </a:lnTo>
                  <a:lnTo>
                    <a:pt x="2863641" y="139025"/>
                  </a:lnTo>
                  <a:lnTo>
                    <a:pt x="2864706" y="101247"/>
                  </a:lnTo>
                  <a:lnTo>
                    <a:pt x="2875504" y="43733"/>
                  </a:lnTo>
                  <a:lnTo>
                    <a:pt x="2908630" y="7576"/>
                  </a:lnTo>
                  <a:lnTo>
                    <a:pt x="2939870" y="1874"/>
                  </a:lnTo>
                  <a:lnTo>
                    <a:pt x="2956828" y="3319"/>
                  </a:lnTo>
                  <a:lnTo>
                    <a:pt x="2971267" y="7576"/>
                  </a:lnTo>
                  <a:lnTo>
                    <a:pt x="2983363" y="14527"/>
                  </a:lnTo>
                  <a:lnTo>
                    <a:pt x="2993292" y="24056"/>
                  </a:lnTo>
                  <a:lnTo>
                    <a:pt x="3001421" y="37486"/>
                  </a:lnTo>
                  <a:lnTo>
                    <a:pt x="2932995" y="37486"/>
                  </a:lnTo>
                  <a:lnTo>
                    <a:pt x="2924247" y="41548"/>
                  </a:lnTo>
                  <a:lnTo>
                    <a:pt x="2906752" y="84115"/>
                  </a:lnTo>
                  <a:lnTo>
                    <a:pt x="2903628" y="139025"/>
                  </a:lnTo>
                  <a:lnTo>
                    <a:pt x="2904341" y="168593"/>
                  </a:lnTo>
                  <a:lnTo>
                    <a:pt x="2911272" y="214373"/>
                  </a:lnTo>
                  <a:lnTo>
                    <a:pt x="2932995" y="240250"/>
                  </a:lnTo>
                  <a:lnTo>
                    <a:pt x="3001338" y="240250"/>
                  </a:lnTo>
                  <a:lnTo>
                    <a:pt x="2993292" y="253994"/>
                  </a:lnTo>
                  <a:lnTo>
                    <a:pt x="2983363" y="263425"/>
                  </a:lnTo>
                  <a:lnTo>
                    <a:pt x="2971267" y="270161"/>
                  </a:lnTo>
                  <a:lnTo>
                    <a:pt x="2956828" y="274203"/>
                  </a:lnTo>
                  <a:lnTo>
                    <a:pt x="2939870" y="275551"/>
                  </a:lnTo>
                  <a:close/>
                </a:path>
                <a:path w="4384040" h="296545">
                  <a:moveTo>
                    <a:pt x="3099515" y="114658"/>
                  </a:moveTo>
                  <a:lnTo>
                    <a:pt x="3059216" y="114658"/>
                  </a:lnTo>
                  <a:lnTo>
                    <a:pt x="3059216" y="1874"/>
                  </a:lnTo>
                  <a:lnTo>
                    <a:pt x="3099515" y="1874"/>
                  </a:lnTo>
                  <a:lnTo>
                    <a:pt x="3099515" y="114658"/>
                  </a:lnTo>
                  <a:close/>
                </a:path>
                <a:path w="4384040" h="296545">
                  <a:moveTo>
                    <a:pt x="3001338" y="240250"/>
                  </a:moveTo>
                  <a:lnTo>
                    <a:pt x="2947058" y="240250"/>
                  </a:lnTo>
                  <a:lnTo>
                    <a:pt x="2955805" y="236189"/>
                  </a:lnTo>
                  <a:lnTo>
                    <a:pt x="2961429" y="229003"/>
                  </a:lnTo>
                  <a:lnTo>
                    <a:pt x="2968781" y="214373"/>
                  </a:lnTo>
                  <a:lnTo>
                    <a:pt x="2973379" y="193973"/>
                  </a:lnTo>
                  <a:lnTo>
                    <a:pt x="2975751" y="168593"/>
                  </a:lnTo>
                  <a:lnTo>
                    <a:pt x="2976425" y="139025"/>
                  </a:lnTo>
                  <a:lnTo>
                    <a:pt x="2975751" y="109461"/>
                  </a:lnTo>
                  <a:lnTo>
                    <a:pt x="2968781" y="63808"/>
                  </a:lnTo>
                  <a:lnTo>
                    <a:pt x="2947058" y="37486"/>
                  </a:lnTo>
                  <a:lnTo>
                    <a:pt x="3001421" y="37486"/>
                  </a:lnTo>
                  <a:lnTo>
                    <a:pt x="3003270" y="40541"/>
                  </a:lnTo>
                  <a:lnTo>
                    <a:pt x="3010085" y="61273"/>
                  </a:lnTo>
                  <a:lnTo>
                    <a:pt x="3014205" y="86047"/>
                  </a:lnTo>
                  <a:lnTo>
                    <a:pt x="3016099" y="114658"/>
                  </a:lnTo>
                  <a:lnTo>
                    <a:pt x="3099515" y="114658"/>
                  </a:lnTo>
                  <a:lnTo>
                    <a:pt x="3099515" y="150270"/>
                  </a:lnTo>
                  <a:lnTo>
                    <a:pt x="3016411" y="150270"/>
                  </a:lnTo>
                  <a:lnTo>
                    <a:pt x="3014952" y="183435"/>
                  </a:lnTo>
                  <a:lnTo>
                    <a:pt x="3011061" y="211973"/>
                  </a:lnTo>
                  <a:lnTo>
                    <a:pt x="3004066" y="235590"/>
                  </a:lnTo>
                  <a:lnTo>
                    <a:pt x="3001338" y="240250"/>
                  </a:lnTo>
                  <a:close/>
                </a:path>
                <a:path w="4384040" h="296545">
                  <a:moveTo>
                    <a:pt x="3099515" y="291484"/>
                  </a:moveTo>
                  <a:lnTo>
                    <a:pt x="3059216" y="291484"/>
                  </a:lnTo>
                  <a:lnTo>
                    <a:pt x="3059216" y="150270"/>
                  </a:lnTo>
                  <a:lnTo>
                    <a:pt x="3099515" y="150270"/>
                  </a:lnTo>
                  <a:lnTo>
                    <a:pt x="3099515" y="291484"/>
                  </a:lnTo>
                  <a:close/>
                </a:path>
                <a:path w="4384040" h="296545">
                  <a:moveTo>
                    <a:pt x="3153880" y="274926"/>
                  </a:moveTo>
                  <a:lnTo>
                    <a:pt x="3153880" y="236501"/>
                  </a:lnTo>
                  <a:lnTo>
                    <a:pt x="3201041" y="213885"/>
                  </a:lnTo>
                  <a:lnTo>
                    <a:pt x="3233820" y="178118"/>
                  </a:lnTo>
                  <a:lnTo>
                    <a:pt x="3252951" y="130224"/>
                  </a:lnTo>
                  <a:lnTo>
                    <a:pt x="3259165" y="71230"/>
                  </a:lnTo>
                  <a:lnTo>
                    <a:pt x="3259165" y="43110"/>
                  </a:lnTo>
                  <a:lnTo>
                    <a:pt x="3155442" y="43110"/>
                  </a:lnTo>
                  <a:lnTo>
                    <a:pt x="3155442" y="6873"/>
                  </a:lnTo>
                  <a:lnTo>
                    <a:pt x="3299151" y="6873"/>
                  </a:lnTo>
                  <a:lnTo>
                    <a:pt x="3299151" y="67168"/>
                  </a:lnTo>
                  <a:lnTo>
                    <a:pt x="3295615" y="119440"/>
                  </a:lnTo>
                  <a:lnTo>
                    <a:pt x="3284607" y="164908"/>
                  </a:lnTo>
                  <a:lnTo>
                    <a:pt x="3265528" y="203382"/>
                  </a:lnTo>
                  <a:lnTo>
                    <a:pt x="3237779" y="234670"/>
                  </a:lnTo>
                  <a:lnTo>
                    <a:pt x="3200763" y="258581"/>
                  </a:lnTo>
                  <a:lnTo>
                    <a:pt x="3153880" y="274926"/>
                  </a:lnTo>
                  <a:close/>
                </a:path>
                <a:path w="4384040" h="296545">
                  <a:moveTo>
                    <a:pt x="3383193" y="291484"/>
                  </a:moveTo>
                  <a:lnTo>
                    <a:pt x="3342894" y="291484"/>
                  </a:lnTo>
                  <a:lnTo>
                    <a:pt x="3342894" y="1874"/>
                  </a:lnTo>
                  <a:lnTo>
                    <a:pt x="3383193" y="1874"/>
                  </a:lnTo>
                  <a:lnTo>
                    <a:pt x="3383193" y="117469"/>
                  </a:lnTo>
                  <a:lnTo>
                    <a:pt x="3427556" y="117469"/>
                  </a:lnTo>
                  <a:lnTo>
                    <a:pt x="3427556" y="153394"/>
                  </a:lnTo>
                  <a:lnTo>
                    <a:pt x="3383193" y="153394"/>
                  </a:lnTo>
                  <a:lnTo>
                    <a:pt x="3383193" y="291484"/>
                  </a:lnTo>
                  <a:close/>
                </a:path>
                <a:path w="4384040" h="296545">
                  <a:moveTo>
                    <a:pt x="3600951" y="155894"/>
                  </a:moveTo>
                  <a:lnTo>
                    <a:pt x="3557722" y="146931"/>
                  </a:lnTo>
                  <a:lnTo>
                    <a:pt x="3529604" y="115123"/>
                  </a:lnTo>
                  <a:lnTo>
                    <a:pt x="3523473" y="78103"/>
                  </a:lnTo>
                  <a:lnTo>
                    <a:pt x="3525030" y="57801"/>
                  </a:lnTo>
                  <a:lnTo>
                    <a:pt x="3547217" y="15933"/>
                  </a:lnTo>
                  <a:lnTo>
                    <a:pt x="3584472" y="1039"/>
                  </a:lnTo>
                  <a:lnTo>
                    <a:pt x="3600951" y="0"/>
                  </a:lnTo>
                  <a:lnTo>
                    <a:pt x="3617562" y="1039"/>
                  </a:lnTo>
                  <a:lnTo>
                    <a:pt x="3654686" y="15933"/>
                  </a:lnTo>
                  <a:lnTo>
                    <a:pt x="3669512" y="35612"/>
                  </a:lnTo>
                  <a:lnTo>
                    <a:pt x="3600951" y="35612"/>
                  </a:lnTo>
                  <a:lnTo>
                    <a:pt x="3594497" y="36251"/>
                  </a:lnTo>
                  <a:lnTo>
                    <a:pt x="3563698" y="68851"/>
                  </a:lnTo>
                  <a:lnTo>
                    <a:pt x="3562834" y="78103"/>
                  </a:lnTo>
                  <a:lnTo>
                    <a:pt x="3563698" y="87354"/>
                  </a:lnTo>
                  <a:lnTo>
                    <a:pt x="3587984" y="117938"/>
                  </a:lnTo>
                  <a:lnTo>
                    <a:pt x="3600951" y="120594"/>
                  </a:lnTo>
                  <a:lnTo>
                    <a:pt x="3669359" y="120594"/>
                  </a:lnTo>
                  <a:lnTo>
                    <a:pt x="3664854" y="128977"/>
                  </a:lnTo>
                  <a:lnTo>
                    <a:pt x="3654686" y="139960"/>
                  </a:lnTo>
                  <a:lnTo>
                    <a:pt x="3644224" y="146931"/>
                  </a:lnTo>
                  <a:lnTo>
                    <a:pt x="3631918" y="151910"/>
                  </a:lnTo>
                  <a:lnTo>
                    <a:pt x="3617562" y="154898"/>
                  </a:lnTo>
                  <a:lnTo>
                    <a:pt x="3600951" y="155894"/>
                  </a:lnTo>
                  <a:close/>
                </a:path>
                <a:path w="4384040" h="296545">
                  <a:moveTo>
                    <a:pt x="3669359" y="120594"/>
                  </a:moveTo>
                  <a:lnTo>
                    <a:pt x="3600951" y="120594"/>
                  </a:lnTo>
                  <a:lnTo>
                    <a:pt x="3607449" y="119910"/>
                  </a:lnTo>
                  <a:lnTo>
                    <a:pt x="3614035" y="117938"/>
                  </a:lnTo>
                  <a:lnTo>
                    <a:pt x="3638204" y="87354"/>
                  </a:lnTo>
                  <a:lnTo>
                    <a:pt x="3639068" y="78103"/>
                  </a:lnTo>
                  <a:lnTo>
                    <a:pt x="3638204" y="68851"/>
                  </a:lnTo>
                  <a:lnTo>
                    <a:pt x="3614035" y="38150"/>
                  </a:lnTo>
                  <a:lnTo>
                    <a:pt x="3600951" y="35612"/>
                  </a:lnTo>
                  <a:lnTo>
                    <a:pt x="3669512" y="35612"/>
                  </a:lnTo>
                  <a:lnTo>
                    <a:pt x="3672298" y="40809"/>
                  </a:lnTo>
                  <a:lnTo>
                    <a:pt x="3676872" y="57801"/>
                  </a:lnTo>
                  <a:lnTo>
                    <a:pt x="3678430" y="78103"/>
                  </a:lnTo>
                  <a:lnTo>
                    <a:pt x="3676872" y="98224"/>
                  </a:lnTo>
                  <a:lnTo>
                    <a:pt x="3672298" y="115123"/>
                  </a:lnTo>
                  <a:lnTo>
                    <a:pt x="3669359" y="120594"/>
                  </a:lnTo>
                  <a:close/>
                </a:path>
                <a:path w="4384040" h="296545">
                  <a:moveTo>
                    <a:pt x="3762470" y="166204"/>
                  </a:moveTo>
                  <a:lnTo>
                    <a:pt x="3722172" y="166204"/>
                  </a:lnTo>
                  <a:lnTo>
                    <a:pt x="3722172" y="1874"/>
                  </a:lnTo>
                  <a:lnTo>
                    <a:pt x="3762470" y="1874"/>
                  </a:lnTo>
                  <a:lnTo>
                    <a:pt x="3762470" y="166204"/>
                  </a:lnTo>
                  <a:close/>
                </a:path>
                <a:path w="4384040" h="296545">
                  <a:moveTo>
                    <a:pt x="3531908" y="294608"/>
                  </a:moveTo>
                  <a:lnTo>
                    <a:pt x="3531908" y="258683"/>
                  </a:lnTo>
                  <a:lnTo>
                    <a:pt x="3552025" y="248647"/>
                  </a:lnTo>
                  <a:lnTo>
                    <a:pt x="3567953" y="233689"/>
                  </a:lnTo>
                  <a:lnTo>
                    <a:pt x="3578434" y="214046"/>
                  </a:lnTo>
                  <a:lnTo>
                    <a:pt x="3582208" y="189949"/>
                  </a:lnTo>
                  <a:lnTo>
                    <a:pt x="3582208" y="176829"/>
                  </a:lnTo>
                  <a:lnTo>
                    <a:pt x="3622506" y="176829"/>
                  </a:lnTo>
                  <a:lnTo>
                    <a:pt x="3622506" y="189949"/>
                  </a:lnTo>
                  <a:lnTo>
                    <a:pt x="3625157" y="211024"/>
                  </a:lnTo>
                  <a:lnTo>
                    <a:pt x="3632228" y="229433"/>
                  </a:lnTo>
                  <a:lnTo>
                    <a:pt x="3642399" y="244737"/>
                  </a:lnTo>
                  <a:lnTo>
                    <a:pt x="3649266" y="251494"/>
                  </a:lnTo>
                  <a:lnTo>
                    <a:pt x="3602658" y="251494"/>
                  </a:lnTo>
                  <a:lnTo>
                    <a:pt x="3592859" y="265216"/>
                  </a:lnTo>
                  <a:lnTo>
                    <a:pt x="3577068" y="277620"/>
                  </a:lnTo>
                  <a:lnTo>
                    <a:pt x="3556384" y="287740"/>
                  </a:lnTo>
                  <a:lnTo>
                    <a:pt x="3531908" y="294608"/>
                  </a:lnTo>
                  <a:close/>
                </a:path>
                <a:path w="4384040" h="296545">
                  <a:moveTo>
                    <a:pt x="3703228" y="256496"/>
                  </a:moveTo>
                  <a:lnTo>
                    <a:pt x="3654350" y="256496"/>
                  </a:lnTo>
                  <a:lnTo>
                    <a:pt x="3666296" y="244737"/>
                  </a:lnTo>
                  <a:lnTo>
                    <a:pt x="3676711" y="229433"/>
                  </a:lnTo>
                  <a:lnTo>
                    <a:pt x="3684076" y="211024"/>
                  </a:lnTo>
                  <a:lnTo>
                    <a:pt x="3686868" y="189949"/>
                  </a:lnTo>
                  <a:lnTo>
                    <a:pt x="3686868" y="176829"/>
                  </a:lnTo>
                  <a:lnTo>
                    <a:pt x="3726855" y="176829"/>
                  </a:lnTo>
                  <a:lnTo>
                    <a:pt x="3726855" y="189949"/>
                  </a:lnTo>
                  <a:lnTo>
                    <a:pt x="3730540" y="214002"/>
                  </a:lnTo>
                  <a:lnTo>
                    <a:pt x="3740874" y="233572"/>
                  </a:lnTo>
                  <a:lnTo>
                    <a:pt x="3756774" y="248515"/>
                  </a:lnTo>
                  <a:lnTo>
                    <a:pt x="3762745" y="251494"/>
                  </a:lnTo>
                  <a:lnTo>
                    <a:pt x="3706114" y="251494"/>
                  </a:lnTo>
                  <a:lnTo>
                    <a:pt x="3703228" y="256496"/>
                  </a:lnTo>
                  <a:close/>
                </a:path>
                <a:path w="4384040" h="296545">
                  <a:moveTo>
                    <a:pt x="3654405" y="294608"/>
                  </a:moveTo>
                  <a:lnTo>
                    <a:pt x="3637589" y="287257"/>
                  </a:lnTo>
                  <a:lnTo>
                    <a:pt x="3622609" y="277035"/>
                  </a:lnTo>
                  <a:lnTo>
                    <a:pt x="3610591" y="264821"/>
                  </a:lnTo>
                  <a:lnTo>
                    <a:pt x="3602658" y="251494"/>
                  </a:lnTo>
                  <a:lnTo>
                    <a:pt x="3649266" y="251494"/>
                  </a:lnTo>
                  <a:lnTo>
                    <a:pt x="3654350" y="256496"/>
                  </a:lnTo>
                  <a:lnTo>
                    <a:pt x="3703228" y="256496"/>
                  </a:lnTo>
                  <a:lnTo>
                    <a:pt x="3698476" y="264733"/>
                  </a:lnTo>
                  <a:lnTo>
                    <a:pt x="3686737" y="276800"/>
                  </a:lnTo>
                  <a:lnTo>
                    <a:pt x="3671758" y="286993"/>
                  </a:lnTo>
                  <a:lnTo>
                    <a:pt x="3654405" y="294608"/>
                  </a:lnTo>
                  <a:close/>
                </a:path>
                <a:path w="4384040" h="296545">
                  <a:moveTo>
                    <a:pt x="3777154" y="294608"/>
                  </a:moveTo>
                  <a:lnTo>
                    <a:pt x="3752498" y="287784"/>
                  </a:lnTo>
                  <a:lnTo>
                    <a:pt x="3731724" y="277737"/>
                  </a:lnTo>
                  <a:lnTo>
                    <a:pt x="3715905" y="265348"/>
                  </a:lnTo>
                  <a:lnTo>
                    <a:pt x="3706114" y="251494"/>
                  </a:lnTo>
                  <a:lnTo>
                    <a:pt x="3762745" y="251494"/>
                  </a:lnTo>
                  <a:lnTo>
                    <a:pt x="3777154" y="258683"/>
                  </a:lnTo>
                  <a:lnTo>
                    <a:pt x="3777154" y="294608"/>
                  </a:lnTo>
                  <a:close/>
                </a:path>
                <a:path w="4384040" h="296545">
                  <a:moveTo>
                    <a:pt x="4056146" y="108718"/>
                  </a:moveTo>
                  <a:lnTo>
                    <a:pt x="3830269" y="108718"/>
                  </a:lnTo>
                  <a:lnTo>
                    <a:pt x="3830269" y="3749"/>
                  </a:lnTo>
                  <a:lnTo>
                    <a:pt x="3870255" y="3749"/>
                  </a:lnTo>
                  <a:lnTo>
                    <a:pt x="3870255" y="73106"/>
                  </a:lnTo>
                  <a:lnTo>
                    <a:pt x="4056146" y="73106"/>
                  </a:lnTo>
                  <a:lnTo>
                    <a:pt x="4056146" y="108718"/>
                  </a:lnTo>
                  <a:close/>
                </a:path>
                <a:path w="4384040" h="296545">
                  <a:moveTo>
                    <a:pt x="4073016" y="175889"/>
                  </a:moveTo>
                  <a:lnTo>
                    <a:pt x="3811524" y="175889"/>
                  </a:lnTo>
                  <a:lnTo>
                    <a:pt x="3811524" y="140276"/>
                  </a:lnTo>
                  <a:lnTo>
                    <a:pt x="4073016" y="140276"/>
                  </a:lnTo>
                  <a:lnTo>
                    <a:pt x="4073016" y="175889"/>
                  </a:lnTo>
                  <a:close/>
                </a:path>
                <a:path w="4384040" h="296545">
                  <a:moveTo>
                    <a:pt x="4059582" y="292734"/>
                  </a:moveTo>
                  <a:lnTo>
                    <a:pt x="3830269" y="292734"/>
                  </a:lnTo>
                  <a:lnTo>
                    <a:pt x="3830269" y="196199"/>
                  </a:lnTo>
                  <a:lnTo>
                    <a:pt x="3870255" y="196199"/>
                  </a:lnTo>
                  <a:lnTo>
                    <a:pt x="3870255" y="257121"/>
                  </a:lnTo>
                  <a:lnTo>
                    <a:pt x="4059582" y="257121"/>
                  </a:lnTo>
                  <a:lnTo>
                    <a:pt x="4059582" y="292734"/>
                  </a:lnTo>
                  <a:close/>
                </a:path>
                <a:path w="4384040" h="296545">
                  <a:moveTo>
                    <a:pt x="4109885" y="274926"/>
                  </a:moveTo>
                  <a:lnTo>
                    <a:pt x="4109885" y="236501"/>
                  </a:lnTo>
                  <a:lnTo>
                    <a:pt x="4157046" y="213885"/>
                  </a:lnTo>
                  <a:lnTo>
                    <a:pt x="4189825" y="178118"/>
                  </a:lnTo>
                  <a:lnTo>
                    <a:pt x="4208956" y="130224"/>
                  </a:lnTo>
                  <a:lnTo>
                    <a:pt x="4215171" y="71230"/>
                  </a:lnTo>
                  <a:lnTo>
                    <a:pt x="4215171" y="43110"/>
                  </a:lnTo>
                  <a:lnTo>
                    <a:pt x="4111447" y="43110"/>
                  </a:lnTo>
                  <a:lnTo>
                    <a:pt x="4111447" y="6873"/>
                  </a:lnTo>
                  <a:lnTo>
                    <a:pt x="4255157" y="6873"/>
                  </a:lnTo>
                  <a:lnTo>
                    <a:pt x="4255157" y="67168"/>
                  </a:lnTo>
                  <a:lnTo>
                    <a:pt x="4251620" y="119440"/>
                  </a:lnTo>
                  <a:lnTo>
                    <a:pt x="4240612" y="164908"/>
                  </a:lnTo>
                  <a:lnTo>
                    <a:pt x="4221533" y="203382"/>
                  </a:lnTo>
                  <a:lnTo>
                    <a:pt x="4193785" y="234670"/>
                  </a:lnTo>
                  <a:lnTo>
                    <a:pt x="4156768" y="258581"/>
                  </a:lnTo>
                  <a:lnTo>
                    <a:pt x="4109885" y="274926"/>
                  </a:lnTo>
                  <a:close/>
                </a:path>
                <a:path w="4384040" h="296545">
                  <a:moveTo>
                    <a:pt x="4339198" y="291484"/>
                  </a:moveTo>
                  <a:lnTo>
                    <a:pt x="4298899" y="291484"/>
                  </a:lnTo>
                  <a:lnTo>
                    <a:pt x="4298899" y="1874"/>
                  </a:lnTo>
                  <a:lnTo>
                    <a:pt x="4339198" y="1874"/>
                  </a:lnTo>
                  <a:lnTo>
                    <a:pt x="4339198" y="117469"/>
                  </a:lnTo>
                  <a:lnTo>
                    <a:pt x="4383562" y="117469"/>
                  </a:lnTo>
                  <a:lnTo>
                    <a:pt x="4383562" y="153394"/>
                  </a:lnTo>
                  <a:lnTo>
                    <a:pt x="4339198" y="153394"/>
                  </a:lnTo>
                  <a:lnTo>
                    <a:pt x="4339198" y="291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774" y="4313898"/>
              <a:ext cx="3649374" cy="30241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774" y="4986226"/>
              <a:ext cx="3649374" cy="304293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394157" y="2219995"/>
            <a:ext cx="182880" cy="3126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2065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5692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처리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50">
                <a:solidFill>
                  <a:srgbClr val="000000"/>
                </a:solidFill>
              </a:rPr>
              <a:t>팁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5156200" cy="5133340"/>
            <a:chOff x="173736" y="1159763"/>
            <a:chExt cx="5156200" cy="513334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60" y="2186940"/>
              <a:ext cx="4887467" cy="4105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5692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처리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50">
                <a:solidFill>
                  <a:srgbClr val="000000"/>
                </a:solidFill>
              </a:rPr>
              <a:t>팁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7033895" cy="4187825"/>
            <a:chOff x="173736" y="1159763"/>
            <a:chExt cx="7033895" cy="4187825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499" y="2134769"/>
              <a:ext cx="5991587" cy="30585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462" y="2530719"/>
              <a:ext cx="6173569" cy="30323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648" y="2869161"/>
              <a:ext cx="3819141" cy="31336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516" y="3213738"/>
              <a:ext cx="5681239" cy="27603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2321" y="3558047"/>
              <a:ext cx="2243210" cy="27603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595" y="4047175"/>
              <a:ext cx="5516953" cy="30323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9115" y="4438958"/>
              <a:ext cx="4826466" cy="30910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0977" y="4789134"/>
              <a:ext cx="5018757" cy="55820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394157" y="2058424"/>
            <a:ext cx="1058545" cy="3673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0"/>
              </a:lnSpc>
              <a:spcBef>
                <a:spcPts val="10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ts val="2715"/>
              </a:lnSpc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  <a:p>
            <a:pPr marL="814069">
              <a:lnSpc>
                <a:spcPts val="2710"/>
              </a:lnSpc>
            </a:pPr>
            <a:r>
              <a:rPr dirty="0" sz="2300" spc="10">
                <a:solidFill>
                  <a:srgbClr val="F9B8A3"/>
                </a:solidFill>
                <a:latin typeface="Wingdings"/>
                <a:cs typeface="Wingdings"/>
              </a:rPr>
              <a:t></a:t>
            </a:r>
            <a:endParaRPr sz="2300">
              <a:latin typeface="Wingdings"/>
              <a:cs typeface="Wingdings"/>
            </a:endParaRPr>
          </a:p>
          <a:p>
            <a:pPr marL="814069">
              <a:lnSpc>
                <a:spcPts val="2735"/>
              </a:lnSpc>
            </a:pPr>
            <a:r>
              <a:rPr dirty="0" sz="2300" spc="10">
                <a:solidFill>
                  <a:srgbClr val="F9B8A3"/>
                </a:solidFill>
                <a:latin typeface="Wingdings"/>
                <a:cs typeface="Wingdings"/>
              </a:rPr>
              <a:t></a:t>
            </a:r>
            <a:endParaRPr sz="23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Wingdings"/>
              <a:cs typeface="Wingdings"/>
            </a:endParaRPr>
          </a:p>
          <a:p>
            <a:pPr algn="ctr" marR="88265">
              <a:lnSpc>
                <a:spcPct val="100000"/>
              </a:lnSpc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  <a:p>
            <a:pPr algn="ctr" marL="801370">
              <a:lnSpc>
                <a:spcPts val="2735"/>
              </a:lnSpc>
              <a:spcBef>
                <a:spcPts val="375"/>
              </a:spcBef>
            </a:pPr>
            <a:r>
              <a:rPr dirty="0" sz="2300" spc="10">
                <a:solidFill>
                  <a:srgbClr val="F9B8A3"/>
                </a:solidFill>
                <a:latin typeface="Wingdings"/>
                <a:cs typeface="Wingdings"/>
              </a:rPr>
              <a:t></a:t>
            </a:r>
            <a:endParaRPr sz="2300">
              <a:latin typeface="Wingdings"/>
              <a:cs typeface="Wingdings"/>
            </a:endParaRPr>
          </a:p>
          <a:p>
            <a:pPr algn="ctr" marL="801370">
              <a:lnSpc>
                <a:spcPts val="2735"/>
              </a:lnSpc>
            </a:pPr>
            <a:r>
              <a:rPr dirty="0" sz="2300" spc="10">
                <a:solidFill>
                  <a:srgbClr val="F9B8A3"/>
                </a:solidFill>
                <a:latin typeface="Wingdings"/>
                <a:cs typeface="Wingdings"/>
              </a:rPr>
              <a:t></a:t>
            </a:r>
            <a:endParaRPr sz="2300">
              <a:latin typeface="Wingdings"/>
              <a:cs typeface="Wingdings"/>
            </a:endParaRPr>
          </a:p>
          <a:p>
            <a:pPr algn="ctr" marL="801370">
              <a:lnSpc>
                <a:spcPct val="100000"/>
              </a:lnSpc>
              <a:spcBef>
                <a:spcPts val="2220"/>
              </a:spcBef>
            </a:pPr>
            <a:r>
              <a:rPr dirty="0" sz="2300" spc="10">
                <a:solidFill>
                  <a:srgbClr val="F9B8A3"/>
                </a:solidFill>
                <a:latin typeface="Wingdings"/>
                <a:cs typeface="Wingdings"/>
              </a:rPr>
              <a:t></a:t>
            </a:r>
            <a:endParaRPr sz="2300">
              <a:latin typeface="Wingdings"/>
              <a:cs typeface="Wingdings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430845" y="5428414"/>
            <a:ext cx="5402580" cy="541655"/>
            <a:chOff x="1430845" y="5428414"/>
            <a:chExt cx="5402580" cy="541655"/>
          </a:xfrm>
        </p:grpSpPr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8848" y="5428414"/>
              <a:ext cx="5218783" cy="25309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0845" y="5709783"/>
              <a:ext cx="5402539" cy="259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5692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처리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50">
                <a:solidFill>
                  <a:srgbClr val="000000"/>
                </a:solidFill>
              </a:rPr>
              <a:t>팁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2562225" cy="273050"/>
            <a:chOff x="173736" y="1159763"/>
            <a:chExt cx="2562225" cy="27305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88976" y="1969008"/>
            <a:ext cx="8365490" cy="4587240"/>
          </a:xfrm>
          <a:prstGeom prst="rect">
            <a:avLst/>
          </a:prstGeom>
          <a:solidFill>
            <a:srgbClr val="F2F2F2"/>
          </a:solidFill>
        </p:spPr>
        <p:txBody>
          <a:bodyPr wrap="square" lIns="0" tIns="34925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275"/>
              </a:spcBef>
            </a:pPr>
            <a:r>
              <a:rPr dirty="0" sz="1550" spc="-10" b="1">
                <a:latin typeface="Consolas"/>
                <a:cs typeface="Consolas"/>
              </a:rPr>
              <a:t>setwd(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"C: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Users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KNOU_stat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Dropbox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KNOU_</a:t>
            </a:r>
            <a:r>
              <a:rPr dirty="0" sz="1550" spc="-10" b="1">
                <a:solidFill>
                  <a:srgbClr val="4D9A05"/>
                </a:solidFill>
                <a:latin typeface="Malgun Gothic"/>
                <a:cs typeface="Malgun Gothic"/>
              </a:rPr>
              <a:t>강의개편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Malgun Gothic"/>
                <a:cs typeface="Malgun Gothic"/>
              </a:rPr>
              <a:t>고급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R</a:t>
            </a:r>
            <a:r>
              <a:rPr dirty="0" sz="1550" spc="-10" b="1">
                <a:solidFill>
                  <a:srgbClr val="4D9A05"/>
                </a:solidFill>
                <a:latin typeface="Malgun Gothic"/>
                <a:cs typeface="Malgun Gothic"/>
              </a:rPr>
              <a:t>활용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R_exercise"</a:t>
            </a:r>
            <a:r>
              <a:rPr dirty="0" sz="1550" spc="-10" b="1">
                <a:latin typeface="Consolas"/>
                <a:cs typeface="Consolas"/>
              </a:rPr>
              <a:t>)</a:t>
            </a:r>
            <a:endParaRPr sz="15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</a:pPr>
            <a:r>
              <a:rPr dirty="0" sz="1550" b="1">
                <a:latin typeface="Consolas"/>
                <a:cs typeface="Consolas"/>
              </a:rPr>
              <a:t>dat0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spc="-10" b="1">
                <a:latin typeface="Consolas"/>
                <a:cs typeface="Consolas"/>
              </a:rPr>
              <a:t>read.csv(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"example_data.csv"</a:t>
            </a:r>
            <a:r>
              <a:rPr dirty="0" sz="1550" spc="-10" b="1">
                <a:latin typeface="Consolas"/>
                <a:cs typeface="Consolas"/>
              </a:rPr>
              <a:t>)</a:t>
            </a:r>
            <a:endParaRPr sz="155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  <a:spcBef>
                <a:spcPts val="35"/>
              </a:spcBef>
            </a:pPr>
            <a:r>
              <a:rPr dirty="0" sz="1550" b="1">
                <a:latin typeface="Consolas"/>
                <a:cs typeface="Consolas"/>
              </a:rPr>
              <a:t>dat0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b="1">
                <a:latin typeface="Consolas"/>
                <a:cs typeface="Consolas"/>
              </a:rPr>
              <a:t>read.csv(</a:t>
            </a:r>
            <a:r>
              <a:rPr dirty="0" sz="1550" b="1">
                <a:solidFill>
                  <a:srgbClr val="4D9A05"/>
                </a:solidFill>
                <a:latin typeface="Consolas"/>
                <a:cs typeface="Consolas"/>
              </a:rPr>
              <a:t>"example_data.csv"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355" b="1">
                <a:latin typeface="Consolas"/>
                <a:cs typeface="Consolas"/>
              </a:rPr>
              <a:t> </a:t>
            </a:r>
            <a:r>
              <a:rPr dirty="0" sz="1550" spc="-10" b="1">
                <a:solidFill>
                  <a:srgbClr val="C3A000"/>
                </a:solidFill>
                <a:latin typeface="Consolas"/>
                <a:cs typeface="Consolas"/>
              </a:rPr>
              <a:t>nrow=</a:t>
            </a:r>
            <a:r>
              <a:rPr dirty="0" sz="1550" spc="-10" b="1">
                <a:solidFill>
                  <a:srgbClr val="0000CF"/>
                </a:solidFill>
                <a:latin typeface="Consolas"/>
                <a:cs typeface="Consolas"/>
              </a:rPr>
              <a:t>52</a:t>
            </a:r>
            <a:r>
              <a:rPr dirty="0" sz="1550" spc="-10" b="1">
                <a:latin typeface="Consolas"/>
                <a:cs typeface="Consolas"/>
              </a:rPr>
              <a:t>)</a:t>
            </a:r>
            <a:endParaRPr sz="15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  <a:spcBef>
                <a:spcPts val="5"/>
              </a:spcBef>
            </a:pPr>
            <a:r>
              <a:rPr dirty="0" sz="1550" spc="-10" b="1">
                <a:latin typeface="Consolas"/>
                <a:cs typeface="Consolas"/>
              </a:rPr>
              <a:t>library(dplyr)</a:t>
            </a:r>
            <a:endParaRPr sz="15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onsolas"/>
              <a:cs typeface="Consolas"/>
            </a:endParaRPr>
          </a:p>
          <a:p>
            <a:pPr marL="80645" marR="5415915">
              <a:lnSpc>
                <a:spcPct val="102000"/>
              </a:lnSpc>
              <a:spcBef>
                <a:spcPts val="5"/>
              </a:spcBef>
            </a:pPr>
            <a:r>
              <a:rPr dirty="0" sz="1550" spc="-10" b="1">
                <a:latin typeface="Consolas"/>
                <a:cs typeface="Consolas"/>
              </a:rPr>
              <a:t>length(unique(dat0$id)) which(duplicated(dat0$id))</a:t>
            </a:r>
            <a:endParaRPr sz="15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onsolas"/>
              <a:cs typeface="Consolas"/>
            </a:endParaRPr>
          </a:p>
          <a:p>
            <a:pPr marL="80645" marR="4428490">
              <a:lnSpc>
                <a:spcPct val="101800"/>
              </a:lnSpc>
            </a:pPr>
            <a:r>
              <a:rPr dirty="0" sz="1550" b="1">
                <a:latin typeface="Consolas"/>
                <a:cs typeface="Consolas"/>
              </a:rPr>
              <a:t>dat1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b="1">
                <a:latin typeface="Consolas"/>
                <a:cs typeface="Consolas"/>
              </a:rPr>
              <a:t>dat0</a:t>
            </a:r>
            <a:r>
              <a:rPr dirty="0" sz="1550" spc="80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%&gt;%</a:t>
            </a:r>
            <a:r>
              <a:rPr dirty="0" sz="1550" spc="80" b="1">
                <a:latin typeface="Consolas"/>
                <a:cs typeface="Consolas"/>
              </a:rPr>
              <a:t> </a:t>
            </a:r>
            <a:r>
              <a:rPr dirty="0" sz="1550" spc="-10" b="1">
                <a:latin typeface="Consolas"/>
                <a:cs typeface="Consolas"/>
              </a:rPr>
              <a:t>distinct() length(unique(dat1$id)) which(duplicated(dat1$id)) dat1$id[which(duplicated(dat1$id))] </a:t>
            </a:r>
            <a:r>
              <a:rPr dirty="0" sz="1550" b="1">
                <a:latin typeface="Consolas"/>
                <a:cs typeface="Consolas"/>
              </a:rPr>
              <a:t>dat1[dat1$id==</a:t>
            </a:r>
            <a:r>
              <a:rPr dirty="0" sz="1550" b="1">
                <a:solidFill>
                  <a:srgbClr val="0000CF"/>
                </a:solidFill>
                <a:latin typeface="Consolas"/>
                <a:cs typeface="Consolas"/>
              </a:rPr>
              <a:t>41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190" b="1">
                <a:latin typeface="Consolas"/>
                <a:cs typeface="Consolas"/>
              </a:rPr>
              <a:t> </a:t>
            </a:r>
            <a:r>
              <a:rPr dirty="0" sz="1550" spc="-50" b="1">
                <a:latin typeface="Consolas"/>
                <a:cs typeface="Consolas"/>
              </a:rPr>
              <a:t>]</a:t>
            </a:r>
            <a:endParaRPr sz="15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onsolas"/>
              <a:cs typeface="Consolas"/>
            </a:endParaRPr>
          </a:p>
          <a:p>
            <a:pPr marL="80645" marR="5748020">
              <a:lnSpc>
                <a:spcPct val="101899"/>
              </a:lnSpc>
            </a:pPr>
            <a:r>
              <a:rPr dirty="0" sz="1550" b="1">
                <a:latin typeface="Consolas"/>
                <a:cs typeface="Consolas"/>
              </a:rPr>
              <a:t>dat2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b="1">
                <a:latin typeface="Consolas"/>
                <a:cs typeface="Consolas"/>
              </a:rPr>
              <a:t>dat1[-</a:t>
            </a:r>
            <a:r>
              <a:rPr dirty="0" sz="1550" b="1">
                <a:solidFill>
                  <a:srgbClr val="0000CF"/>
                </a:solidFill>
                <a:latin typeface="Consolas"/>
                <a:cs typeface="Consolas"/>
              </a:rPr>
              <a:t>41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160" b="1">
                <a:latin typeface="Consolas"/>
                <a:cs typeface="Consolas"/>
              </a:rPr>
              <a:t> </a:t>
            </a:r>
            <a:r>
              <a:rPr dirty="0" sz="1550" spc="-50" b="1">
                <a:latin typeface="Consolas"/>
                <a:cs typeface="Consolas"/>
              </a:rPr>
              <a:t>] </a:t>
            </a:r>
            <a:r>
              <a:rPr dirty="0" sz="1550" spc="-10" b="1">
                <a:latin typeface="Consolas"/>
                <a:cs typeface="Consolas"/>
              </a:rPr>
              <a:t>length(unique(dat2$id))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5692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처리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50">
                <a:solidFill>
                  <a:srgbClr val="000000"/>
                </a:solidFill>
              </a:rPr>
              <a:t>팁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7433945" cy="3024505"/>
            <a:chOff x="173736" y="1159763"/>
            <a:chExt cx="7433945" cy="3024505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936" y="2294415"/>
              <a:ext cx="6400545" cy="30616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861" y="2893431"/>
              <a:ext cx="6042619" cy="2610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861" y="3911425"/>
              <a:ext cx="3461496" cy="27256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527" y="3431365"/>
              <a:ext cx="6585086" cy="27256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394157" y="1994477"/>
            <a:ext cx="561340" cy="2763520"/>
          </a:xfrm>
          <a:prstGeom prst="rect">
            <a:avLst/>
          </a:prstGeom>
        </p:spPr>
        <p:txBody>
          <a:bodyPr wrap="square" lIns="0" tIns="238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ct val="100000"/>
              </a:lnSpc>
              <a:spcBef>
                <a:spcPts val="1540"/>
              </a:spcBef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  <a:p>
            <a:pPr marL="413384">
              <a:lnSpc>
                <a:spcPct val="100000"/>
              </a:lnSpc>
              <a:spcBef>
                <a:spcPts val="1475"/>
              </a:spcBef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25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Wingdings"/>
              <a:cs typeface="Wingdings"/>
            </a:endParaRPr>
          </a:p>
          <a:p>
            <a:pPr marL="413384">
              <a:lnSpc>
                <a:spcPct val="100000"/>
              </a:lnSpc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5194" y="4441891"/>
            <a:ext cx="5303326" cy="30910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5692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처리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50">
                <a:solidFill>
                  <a:srgbClr val="000000"/>
                </a:solidFill>
              </a:rPr>
              <a:t>팁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8234680" cy="1920239"/>
            <a:chOff x="173736" y="1159763"/>
            <a:chExt cx="8234680" cy="1920239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809" y="2134769"/>
              <a:ext cx="5956284" cy="30429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862" y="2530719"/>
              <a:ext cx="7372385" cy="2610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995" y="2824089"/>
              <a:ext cx="2970234" cy="255762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394157" y="2058424"/>
            <a:ext cx="561340" cy="1861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0"/>
              </a:lnSpc>
              <a:spcBef>
                <a:spcPts val="10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ts val="2740"/>
              </a:lnSpc>
            </a:pPr>
            <a:r>
              <a:rPr dirty="0" sz="2300" spc="5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3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25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72015" y="3559716"/>
            <a:ext cx="7271384" cy="1198880"/>
            <a:chOff x="672015" y="3559716"/>
            <a:chExt cx="7271384" cy="119888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124" y="3559716"/>
              <a:ext cx="7103177" cy="30429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015" y="4007727"/>
              <a:ext cx="7271260" cy="35521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81700" y="4455737"/>
              <a:ext cx="2454910" cy="302895"/>
            </a:xfrm>
            <a:custGeom>
              <a:avLst/>
              <a:gdLst/>
              <a:ahLst/>
              <a:cxnLst/>
              <a:rect l="l" t="t" r="r" b="b"/>
              <a:pathLst>
                <a:path w="2454910" h="302895">
                  <a:moveTo>
                    <a:pt x="77478" y="162142"/>
                  </a:moveTo>
                  <a:lnTo>
                    <a:pt x="34249" y="153180"/>
                  </a:lnTo>
                  <a:lnTo>
                    <a:pt x="6131" y="121371"/>
                  </a:lnTo>
                  <a:lnTo>
                    <a:pt x="0" y="84351"/>
                  </a:lnTo>
                  <a:lnTo>
                    <a:pt x="1557" y="64050"/>
                  </a:lnTo>
                  <a:lnTo>
                    <a:pt x="23743" y="22181"/>
                  </a:lnTo>
                  <a:lnTo>
                    <a:pt x="60999" y="7288"/>
                  </a:lnTo>
                  <a:lnTo>
                    <a:pt x="77478" y="6248"/>
                  </a:lnTo>
                  <a:lnTo>
                    <a:pt x="94089" y="7288"/>
                  </a:lnTo>
                  <a:lnTo>
                    <a:pt x="131212" y="22181"/>
                  </a:lnTo>
                  <a:lnTo>
                    <a:pt x="146039" y="41860"/>
                  </a:lnTo>
                  <a:lnTo>
                    <a:pt x="77478" y="41860"/>
                  </a:lnTo>
                  <a:lnTo>
                    <a:pt x="71024" y="42500"/>
                  </a:lnTo>
                  <a:lnTo>
                    <a:pt x="40225" y="75100"/>
                  </a:lnTo>
                  <a:lnTo>
                    <a:pt x="39361" y="84351"/>
                  </a:lnTo>
                  <a:lnTo>
                    <a:pt x="40225" y="93603"/>
                  </a:lnTo>
                  <a:lnTo>
                    <a:pt x="64511" y="124186"/>
                  </a:lnTo>
                  <a:lnTo>
                    <a:pt x="77478" y="126842"/>
                  </a:lnTo>
                  <a:lnTo>
                    <a:pt x="145885" y="126842"/>
                  </a:lnTo>
                  <a:lnTo>
                    <a:pt x="141381" y="135225"/>
                  </a:lnTo>
                  <a:lnTo>
                    <a:pt x="131212" y="146209"/>
                  </a:lnTo>
                  <a:lnTo>
                    <a:pt x="120751" y="153180"/>
                  </a:lnTo>
                  <a:lnTo>
                    <a:pt x="108445" y="158159"/>
                  </a:lnTo>
                  <a:lnTo>
                    <a:pt x="94089" y="161146"/>
                  </a:lnTo>
                  <a:lnTo>
                    <a:pt x="77478" y="162142"/>
                  </a:lnTo>
                  <a:close/>
                </a:path>
                <a:path w="2454910" h="302895">
                  <a:moveTo>
                    <a:pt x="145885" y="126842"/>
                  </a:moveTo>
                  <a:lnTo>
                    <a:pt x="77478" y="126842"/>
                  </a:lnTo>
                  <a:lnTo>
                    <a:pt x="83976" y="126159"/>
                  </a:lnTo>
                  <a:lnTo>
                    <a:pt x="90562" y="124186"/>
                  </a:lnTo>
                  <a:lnTo>
                    <a:pt x="114731" y="93603"/>
                  </a:lnTo>
                  <a:lnTo>
                    <a:pt x="115595" y="84351"/>
                  </a:lnTo>
                  <a:lnTo>
                    <a:pt x="114731" y="75100"/>
                  </a:lnTo>
                  <a:lnTo>
                    <a:pt x="90562" y="44399"/>
                  </a:lnTo>
                  <a:lnTo>
                    <a:pt x="77478" y="41860"/>
                  </a:lnTo>
                  <a:lnTo>
                    <a:pt x="146039" y="41860"/>
                  </a:lnTo>
                  <a:lnTo>
                    <a:pt x="148825" y="47058"/>
                  </a:lnTo>
                  <a:lnTo>
                    <a:pt x="153399" y="64050"/>
                  </a:lnTo>
                  <a:lnTo>
                    <a:pt x="154956" y="84351"/>
                  </a:lnTo>
                  <a:lnTo>
                    <a:pt x="153399" y="104472"/>
                  </a:lnTo>
                  <a:lnTo>
                    <a:pt x="148825" y="121371"/>
                  </a:lnTo>
                  <a:lnTo>
                    <a:pt x="145885" y="126842"/>
                  </a:lnTo>
                  <a:close/>
                </a:path>
                <a:path w="2454910" h="302895">
                  <a:moveTo>
                    <a:pt x="238997" y="172452"/>
                  </a:moveTo>
                  <a:lnTo>
                    <a:pt x="198699" y="172452"/>
                  </a:lnTo>
                  <a:lnTo>
                    <a:pt x="198699" y="8122"/>
                  </a:lnTo>
                  <a:lnTo>
                    <a:pt x="238997" y="8122"/>
                  </a:lnTo>
                  <a:lnTo>
                    <a:pt x="238997" y="172452"/>
                  </a:lnTo>
                  <a:close/>
                </a:path>
                <a:path w="2454910" h="302895">
                  <a:moveTo>
                    <a:pt x="8435" y="300857"/>
                  </a:moveTo>
                  <a:lnTo>
                    <a:pt x="8435" y="264932"/>
                  </a:lnTo>
                  <a:lnTo>
                    <a:pt x="28552" y="254895"/>
                  </a:lnTo>
                  <a:lnTo>
                    <a:pt x="44480" y="239938"/>
                  </a:lnTo>
                  <a:lnTo>
                    <a:pt x="54961" y="220294"/>
                  </a:lnTo>
                  <a:lnTo>
                    <a:pt x="58734" y="196198"/>
                  </a:lnTo>
                  <a:lnTo>
                    <a:pt x="58734" y="183078"/>
                  </a:lnTo>
                  <a:lnTo>
                    <a:pt x="99033" y="183078"/>
                  </a:lnTo>
                  <a:lnTo>
                    <a:pt x="99033" y="196198"/>
                  </a:lnTo>
                  <a:lnTo>
                    <a:pt x="101684" y="217272"/>
                  </a:lnTo>
                  <a:lnTo>
                    <a:pt x="108754" y="235681"/>
                  </a:lnTo>
                  <a:lnTo>
                    <a:pt x="118926" y="250985"/>
                  </a:lnTo>
                  <a:lnTo>
                    <a:pt x="125793" y="257743"/>
                  </a:lnTo>
                  <a:lnTo>
                    <a:pt x="79185" y="257743"/>
                  </a:lnTo>
                  <a:lnTo>
                    <a:pt x="69386" y="271465"/>
                  </a:lnTo>
                  <a:lnTo>
                    <a:pt x="53595" y="283869"/>
                  </a:lnTo>
                  <a:lnTo>
                    <a:pt x="32911" y="293988"/>
                  </a:lnTo>
                  <a:lnTo>
                    <a:pt x="8435" y="300857"/>
                  </a:lnTo>
                  <a:close/>
                </a:path>
                <a:path w="2454910" h="302895">
                  <a:moveTo>
                    <a:pt x="179755" y="262745"/>
                  </a:moveTo>
                  <a:lnTo>
                    <a:pt x="130877" y="262745"/>
                  </a:lnTo>
                  <a:lnTo>
                    <a:pt x="142823" y="250985"/>
                  </a:lnTo>
                  <a:lnTo>
                    <a:pt x="153238" y="235681"/>
                  </a:lnTo>
                  <a:lnTo>
                    <a:pt x="160602" y="217272"/>
                  </a:lnTo>
                  <a:lnTo>
                    <a:pt x="163395" y="196198"/>
                  </a:lnTo>
                  <a:lnTo>
                    <a:pt x="163395" y="183078"/>
                  </a:lnTo>
                  <a:lnTo>
                    <a:pt x="203381" y="183078"/>
                  </a:lnTo>
                  <a:lnTo>
                    <a:pt x="203381" y="196198"/>
                  </a:lnTo>
                  <a:lnTo>
                    <a:pt x="207067" y="220250"/>
                  </a:lnTo>
                  <a:lnTo>
                    <a:pt x="217401" y="239821"/>
                  </a:lnTo>
                  <a:lnTo>
                    <a:pt x="233301" y="254763"/>
                  </a:lnTo>
                  <a:lnTo>
                    <a:pt x="239272" y="257743"/>
                  </a:lnTo>
                  <a:lnTo>
                    <a:pt x="182640" y="257743"/>
                  </a:lnTo>
                  <a:lnTo>
                    <a:pt x="179755" y="262745"/>
                  </a:lnTo>
                  <a:close/>
                </a:path>
                <a:path w="2454910" h="302895">
                  <a:moveTo>
                    <a:pt x="130932" y="300857"/>
                  </a:moveTo>
                  <a:lnTo>
                    <a:pt x="114115" y="293505"/>
                  </a:lnTo>
                  <a:lnTo>
                    <a:pt x="99136" y="283283"/>
                  </a:lnTo>
                  <a:lnTo>
                    <a:pt x="87118" y="271069"/>
                  </a:lnTo>
                  <a:lnTo>
                    <a:pt x="79185" y="257743"/>
                  </a:lnTo>
                  <a:lnTo>
                    <a:pt x="125793" y="257743"/>
                  </a:lnTo>
                  <a:lnTo>
                    <a:pt x="130877" y="262745"/>
                  </a:lnTo>
                  <a:lnTo>
                    <a:pt x="179755" y="262745"/>
                  </a:lnTo>
                  <a:lnTo>
                    <a:pt x="175003" y="270981"/>
                  </a:lnTo>
                  <a:lnTo>
                    <a:pt x="163263" y="283049"/>
                  </a:lnTo>
                  <a:lnTo>
                    <a:pt x="148285" y="293241"/>
                  </a:lnTo>
                  <a:lnTo>
                    <a:pt x="130932" y="300857"/>
                  </a:lnTo>
                  <a:close/>
                </a:path>
                <a:path w="2454910" h="302895">
                  <a:moveTo>
                    <a:pt x="253681" y="300857"/>
                  </a:moveTo>
                  <a:lnTo>
                    <a:pt x="229024" y="294032"/>
                  </a:lnTo>
                  <a:lnTo>
                    <a:pt x="208250" y="283986"/>
                  </a:lnTo>
                  <a:lnTo>
                    <a:pt x="192432" y="271596"/>
                  </a:lnTo>
                  <a:lnTo>
                    <a:pt x="182640" y="257743"/>
                  </a:lnTo>
                  <a:lnTo>
                    <a:pt x="239272" y="257743"/>
                  </a:lnTo>
                  <a:lnTo>
                    <a:pt x="253681" y="264932"/>
                  </a:lnTo>
                  <a:lnTo>
                    <a:pt x="253681" y="300857"/>
                  </a:lnTo>
                  <a:close/>
                </a:path>
                <a:path w="2454910" h="302895">
                  <a:moveTo>
                    <a:pt x="529548" y="114967"/>
                  </a:moveTo>
                  <a:lnTo>
                    <a:pt x="303672" y="114967"/>
                  </a:lnTo>
                  <a:lnTo>
                    <a:pt x="303672" y="9997"/>
                  </a:lnTo>
                  <a:lnTo>
                    <a:pt x="343658" y="9997"/>
                  </a:lnTo>
                  <a:lnTo>
                    <a:pt x="343658" y="79354"/>
                  </a:lnTo>
                  <a:lnTo>
                    <a:pt x="529548" y="79354"/>
                  </a:lnTo>
                  <a:lnTo>
                    <a:pt x="529548" y="114967"/>
                  </a:lnTo>
                  <a:close/>
                </a:path>
                <a:path w="2454910" h="302895">
                  <a:moveTo>
                    <a:pt x="546419" y="182137"/>
                  </a:moveTo>
                  <a:lnTo>
                    <a:pt x="284927" y="182137"/>
                  </a:lnTo>
                  <a:lnTo>
                    <a:pt x="284927" y="146524"/>
                  </a:lnTo>
                  <a:lnTo>
                    <a:pt x="546419" y="146524"/>
                  </a:lnTo>
                  <a:lnTo>
                    <a:pt x="546419" y="182137"/>
                  </a:lnTo>
                  <a:close/>
                </a:path>
                <a:path w="2454910" h="302895">
                  <a:moveTo>
                    <a:pt x="532985" y="298982"/>
                  </a:moveTo>
                  <a:lnTo>
                    <a:pt x="303672" y="298982"/>
                  </a:lnTo>
                  <a:lnTo>
                    <a:pt x="303672" y="202448"/>
                  </a:lnTo>
                  <a:lnTo>
                    <a:pt x="343658" y="202448"/>
                  </a:lnTo>
                  <a:lnTo>
                    <a:pt x="343658" y="263370"/>
                  </a:lnTo>
                  <a:lnTo>
                    <a:pt x="532985" y="263370"/>
                  </a:lnTo>
                  <a:lnTo>
                    <a:pt x="532985" y="298982"/>
                  </a:lnTo>
                  <a:close/>
                </a:path>
                <a:path w="2454910" h="302895">
                  <a:moveTo>
                    <a:pt x="743556" y="49358"/>
                  </a:moveTo>
                  <a:lnTo>
                    <a:pt x="583600" y="49358"/>
                  </a:lnTo>
                  <a:lnTo>
                    <a:pt x="583600" y="13121"/>
                  </a:lnTo>
                  <a:lnTo>
                    <a:pt x="743556" y="13121"/>
                  </a:lnTo>
                  <a:lnTo>
                    <a:pt x="743556" y="49358"/>
                  </a:lnTo>
                  <a:close/>
                </a:path>
                <a:path w="2454910" h="302895">
                  <a:moveTo>
                    <a:pt x="580476" y="278675"/>
                  </a:moveTo>
                  <a:lnTo>
                    <a:pt x="580476" y="241188"/>
                  </a:lnTo>
                  <a:lnTo>
                    <a:pt x="603815" y="226372"/>
                  </a:lnTo>
                  <a:lnTo>
                    <a:pt x="623785" y="203268"/>
                  </a:lnTo>
                  <a:lnTo>
                    <a:pt x="637727" y="169399"/>
                  </a:lnTo>
                  <a:lnTo>
                    <a:pt x="642960" y="122466"/>
                  </a:lnTo>
                  <a:lnTo>
                    <a:pt x="642960" y="49358"/>
                  </a:lnTo>
                  <a:lnTo>
                    <a:pt x="683571" y="49358"/>
                  </a:lnTo>
                  <a:lnTo>
                    <a:pt x="683571" y="122466"/>
                  </a:lnTo>
                  <a:lnTo>
                    <a:pt x="688721" y="169399"/>
                  </a:lnTo>
                  <a:lnTo>
                    <a:pt x="702512" y="203150"/>
                  </a:lnTo>
                  <a:lnTo>
                    <a:pt x="707568" y="209005"/>
                  </a:lnTo>
                  <a:lnTo>
                    <a:pt x="663265" y="209005"/>
                  </a:lnTo>
                  <a:lnTo>
                    <a:pt x="651646" y="230874"/>
                  </a:lnTo>
                  <a:lnTo>
                    <a:pt x="633350" y="250635"/>
                  </a:lnTo>
                  <a:lnTo>
                    <a:pt x="609314" y="266998"/>
                  </a:lnTo>
                  <a:lnTo>
                    <a:pt x="580476" y="278675"/>
                  </a:lnTo>
                  <a:close/>
                </a:path>
                <a:path w="2454910" h="302895">
                  <a:moveTo>
                    <a:pt x="746055" y="278675"/>
                  </a:moveTo>
                  <a:lnTo>
                    <a:pt x="717085" y="266866"/>
                  </a:lnTo>
                  <a:lnTo>
                    <a:pt x="693064" y="250518"/>
                  </a:lnTo>
                  <a:lnTo>
                    <a:pt x="674841" y="230831"/>
                  </a:lnTo>
                  <a:lnTo>
                    <a:pt x="663265" y="209005"/>
                  </a:lnTo>
                  <a:lnTo>
                    <a:pt x="707568" y="209005"/>
                  </a:lnTo>
                  <a:lnTo>
                    <a:pt x="722453" y="226240"/>
                  </a:lnTo>
                  <a:lnTo>
                    <a:pt x="746055" y="241188"/>
                  </a:lnTo>
                  <a:lnTo>
                    <a:pt x="746055" y="278675"/>
                  </a:lnTo>
                  <a:close/>
                </a:path>
                <a:path w="2454910" h="302895">
                  <a:moveTo>
                    <a:pt x="819474" y="297732"/>
                  </a:moveTo>
                  <a:lnTo>
                    <a:pt x="779175" y="297732"/>
                  </a:lnTo>
                  <a:lnTo>
                    <a:pt x="779175" y="8122"/>
                  </a:lnTo>
                  <a:lnTo>
                    <a:pt x="819474" y="8122"/>
                  </a:lnTo>
                  <a:lnTo>
                    <a:pt x="819474" y="297732"/>
                  </a:lnTo>
                  <a:close/>
                </a:path>
                <a:path w="2454910" h="302895">
                  <a:moveTo>
                    <a:pt x="1055663" y="25306"/>
                  </a:moveTo>
                  <a:lnTo>
                    <a:pt x="1015052" y="25306"/>
                  </a:lnTo>
                  <a:lnTo>
                    <a:pt x="1015052" y="0"/>
                  </a:lnTo>
                  <a:lnTo>
                    <a:pt x="1055663" y="0"/>
                  </a:lnTo>
                  <a:lnTo>
                    <a:pt x="1055663" y="25306"/>
                  </a:lnTo>
                  <a:close/>
                </a:path>
                <a:path w="2454910" h="302895">
                  <a:moveTo>
                    <a:pt x="1084408" y="201507"/>
                  </a:moveTo>
                  <a:lnTo>
                    <a:pt x="946945" y="201507"/>
                  </a:lnTo>
                  <a:lnTo>
                    <a:pt x="946945" y="168081"/>
                  </a:lnTo>
                  <a:lnTo>
                    <a:pt x="1093468" y="168081"/>
                  </a:lnTo>
                  <a:lnTo>
                    <a:pt x="1109197" y="167193"/>
                  </a:lnTo>
                  <a:lnTo>
                    <a:pt x="1123227" y="164723"/>
                  </a:lnTo>
                  <a:lnTo>
                    <a:pt x="1135031" y="160964"/>
                  </a:lnTo>
                  <a:lnTo>
                    <a:pt x="1144082" y="156209"/>
                  </a:lnTo>
                  <a:lnTo>
                    <a:pt x="1144082" y="8122"/>
                  </a:lnTo>
                  <a:lnTo>
                    <a:pt x="1184380" y="8122"/>
                  </a:lnTo>
                  <a:lnTo>
                    <a:pt x="1184380" y="94038"/>
                  </a:lnTo>
                  <a:lnTo>
                    <a:pt x="1225932" y="94038"/>
                  </a:lnTo>
                  <a:lnTo>
                    <a:pt x="1225932" y="129963"/>
                  </a:lnTo>
                  <a:lnTo>
                    <a:pt x="1184380" y="129963"/>
                  </a:lnTo>
                  <a:lnTo>
                    <a:pt x="1184380" y="188073"/>
                  </a:lnTo>
                  <a:lnTo>
                    <a:pt x="1144082" y="188073"/>
                  </a:lnTo>
                  <a:lnTo>
                    <a:pt x="1137392" y="193994"/>
                  </a:lnTo>
                  <a:lnTo>
                    <a:pt x="1125255" y="198188"/>
                  </a:lnTo>
                  <a:lnTo>
                    <a:pt x="1107614" y="200682"/>
                  </a:lnTo>
                  <a:lnTo>
                    <a:pt x="1084408" y="201507"/>
                  </a:lnTo>
                  <a:close/>
                </a:path>
                <a:path w="2454910" h="302895">
                  <a:moveTo>
                    <a:pt x="1119397" y="57169"/>
                  </a:moveTo>
                  <a:lnTo>
                    <a:pt x="951006" y="57169"/>
                  </a:lnTo>
                  <a:lnTo>
                    <a:pt x="951006" y="25306"/>
                  </a:lnTo>
                  <a:lnTo>
                    <a:pt x="1119397" y="25306"/>
                  </a:lnTo>
                  <a:lnTo>
                    <a:pt x="1119397" y="57169"/>
                  </a:lnTo>
                  <a:close/>
                </a:path>
                <a:path w="2454910" h="302895">
                  <a:moveTo>
                    <a:pt x="1055351" y="168081"/>
                  </a:moveTo>
                  <a:lnTo>
                    <a:pt x="1015052" y="168081"/>
                  </a:lnTo>
                  <a:lnTo>
                    <a:pt x="1015052" y="153707"/>
                  </a:lnTo>
                  <a:lnTo>
                    <a:pt x="1003258" y="152062"/>
                  </a:lnTo>
                  <a:lnTo>
                    <a:pt x="967452" y="135298"/>
                  </a:lnTo>
                  <a:lnTo>
                    <a:pt x="957668" y="107781"/>
                  </a:lnTo>
                  <a:lnTo>
                    <a:pt x="958753" y="97708"/>
                  </a:lnTo>
                  <a:lnTo>
                    <a:pt x="985797" y="70406"/>
                  </a:lnTo>
                  <a:lnTo>
                    <a:pt x="1035045" y="63421"/>
                  </a:lnTo>
                  <a:lnTo>
                    <a:pt x="1053828" y="64143"/>
                  </a:lnTo>
                  <a:lnTo>
                    <a:pt x="1095653" y="75918"/>
                  </a:lnTo>
                  <a:lnTo>
                    <a:pt x="1109429" y="94034"/>
                  </a:lnTo>
                  <a:lnTo>
                    <a:pt x="1034966" y="94038"/>
                  </a:lnTo>
                  <a:lnTo>
                    <a:pt x="1025345" y="94454"/>
                  </a:lnTo>
                  <a:lnTo>
                    <a:pt x="995991" y="107781"/>
                  </a:lnTo>
                  <a:lnTo>
                    <a:pt x="995991" y="109347"/>
                  </a:lnTo>
                  <a:lnTo>
                    <a:pt x="1035045" y="123093"/>
                  </a:lnTo>
                  <a:lnTo>
                    <a:pt x="1109522" y="123093"/>
                  </a:lnTo>
                  <a:lnTo>
                    <a:pt x="1106744" y="129885"/>
                  </a:lnTo>
                  <a:lnTo>
                    <a:pt x="1065944" y="152003"/>
                  </a:lnTo>
                  <a:lnTo>
                    <a:pt x="1055351" y="153394"/>
                  </a:lnTo>
                  <a:lnTo>
                    <a:pt x="1055351" y="168081"/>
                  </a:lnTo>
                  <a:close/>
                </a:path>
                <a:path w="2454910" h="302895">
                  <a:moveTo>
                    <a:pt x="1109522" y="123093"/>
                  </a:moveTo>
                  <a:lnTo>
                    <a:pt x="1035045" y="123093"/>
                  </a:lnTo>
                  <a:lnTo>
                    <a:pt x="1044463" y="122683"/>
                  </a:lnTo>
                  <a:lnTo>
                    <a:pt x="1053206" y="121453"/>
                  </a:lnTo>
                  <a:lnTo>
                    <a:pt x="1060894" y="119375"/>
                  </a:lnTo>
                  <a:lnTo>
                    <a:pt x="1066914" y="116532"/>
                  </a:lnTo>
                  <a:lnTo>
                    <a:pt x="1071288" y="113720"/>
                  </a:lnTo>
                  <a:lnTo>
                    <a:pt x="1073787" y="110284"/>
                  </a:lnTo>
                  <a:lnTo>
                    <a:pt x="1073787" y="107469"/>
                  </a:lnTo>
                  <a:lnTo>
                    <a:pt x="1035045" y="94034"/>
                  </a:lnTo>
                  <a:lnTo>
                    <a:pt x="1109430" y="94038"/>
                  </a:lnTo>
                  <a:lnTo>
                    <a:pt x="1110766" y="97708"/>
                  </a:lnTo>
                  <a:lnTo>
                    <a:pt x="1111802" y="107781"/>
                  </a:lnTo>
                  <a:lnTo>
                    <a:pt x="1111724" y="110284"/>
                  </a:lnTo>
                  <a:lnTo>
                    <a:pt x="1110581" y="120503"/>
                  </a:lnTo>
                  <a:lnTo>
                    <a:pt x="1109522" y="123093"/>
                  </a:lnTo>
                  <a:close/>
                </a:path>
                <a:path w="2454910" h="302895">
                  <a:moveTo>
                    <a:pt x="1184380" y="211504"/>
                  </a:moveTo>
                  <a:lnTo>
                    <a:pt x="1144082" y="211504"/>
                  </a:lnTo>
                  <a:lnTo>
                    <a:pt x="1144082" y="188073"/>
                  </a:lnTo>
                  <a:lnTo>
                    <a:pt x="1184380" y="188073"/>
                  </a:lnTo>
                  <a:lnTo>
                    <a:pt x="1184380" y="211504"/>
                  </a:lnTo>
                  <a:close/>
                </a:path>
                <a:path w="2454910" h="302895">
                  <a:moveTo>
                    <a:pt x="1184380" y="302419"/>
                  </a:moveTo>
                  <a:lnTo>
                    <a:pt x="1144082" y="302419"/>
                  </a:lnTo>
                  <a:lnTo>
                    <a:pt x="1144082" y="254931"/>
                  </a:lnTo>
                  <a:lnTo>
                    <a:pt x="965377" y="254931"/>
                  </a:lnTo>
                  <a:lnTo>
                    <a:pt x="965377" y="221193"/>
                  </a:lnTo>
                  <a:lnTo>
                    <a:pt x="1184380" y="221193"/>
                  </a:lnTo>
                  <a:lnTo>
                    <a:pt x="1184380" y="302419"/>
                  </a:lnTo>
                  <a:close/>
                </a:path>
                <a:path w="2454910" h="302895">
                  <a:moveTo>
                    <a:pt x="1324034" y="176513"/>
                  </a:moveTo>
                  <a:lnTo>
                    <a:pt x="1280761" y="166760"/>
                  </a:lnTo>
                  <a:lnTo>
                    <a:pt x="1252804" y="132189"/>
                  </a:lnTo>
                  <a:lnTo>
                    <a:pt x="1246555" y="91224"/>
                  </a:lnTo>
                  <a:lnTo>
                    <a:pt x="1248157" y="69122"/>
                  </a:lnTo>
                  <a:lnTo>
                    <a:pt x="1270299" y="23431"/>
                  </a:lnTo>
                  <a:lnTo>
                    <a:pt x="1307423" y="7351"/>
                  </a:lnTo>
                  <a:lnTo>
                    <a:pt x="1324034" y="6248"/>
                  </a:lnTo>
                  <a:lnTo>
                    <a:pt x="1340821" y="7351"/>
                  </a:lnTo>
                  <a:lnTo>
                    <a:pt x="1377768" y="23431"/>
                  </a:lnTo>
                  <a:lnTo>
                    <a:pt x="1391131" y="41860"/>
                  </a:lnTo>
                  <a:lnTo>
                    <a:pt x="1324034" y="41860"/>
                  </a:lnTo>
                  <a:lnTo>
                    <a:pt x="1317584" y="42554"/>
                  </a:lnTo>
                  <a:lnTo>
                    <a:pt x="1289353" y="69275"/>
                  </a:lnTo>
                  <a:lnTo>
                    <a:pt x="1285917" y="91224"/>
                  </a:lnTo>
                  <a:lnTo>
                    <a:pt x="1286786" y="102775"/>
                  </a:lnTo>
                  <a:lnTo>
                    <a:pt x="1311106" y="138167"/>
                  </a:lnTo>
                  <a:lnTo>
                    <a:pt x="1324034" y="140901"/>
                  </a:lnTo>
                  <a:lnTo>
                    <a:pt x="1391121" y="140901"/>
                  </a:lnTo>
                  <a:lnTo>
                    <a:pt x="1387937" y="147414"/>
                  </a:lnTo>
                  <a:lnTo>
                    <a:pt x="1377768" y="159330"/>
                  </a:lnTo>
                  <a:lnTo>
                    <a:pt x="1367483" y="166760"/>
                  </a:lnTo>
                  <a:lnTo>
                    <a:pt x="1355235" y="172139"/>
                  </a:lnTo>
                  <a:lnTo>
                    <a:pt x="1340821" y="175410"/>
                  </a:lnTo>
                  <a:lnTo>
                    <a:pt x="1324034" y="176513"/>
                  </a:lnTo>
                  <a:close/>
                </a:path>
                <a:path w="2454910" h="302895">
                  <a:moveTo>
                    <a:pt x="1391121" y="140901"/>
                  </a:moveTo>
                  <a:lnTo>
                    <a:pt x="1324034" y="140901"/>
                  </a:lnTo>
                  <a:lnTo>
                    <a:pt x="1330488" y="140208"/>
                  </a:lnTo>
                  <a:lnTo>
                    <a:pt x="1337001" y="138167"/>
                  </a:lnTo>
                  <a:lnTo>
                    <a:pt x="1361287" y="102775"/>
                  </a:lnTo>
                  <a:lnTo>
                    <a:pt x="1362151" y="91224"/>
                  </a:lnTo>
                  <a:lnTo>
                    <a:pt x="1361287" y="79810"/>
                  </a:lnTo>
                  <a:lnTo>
                    <a:pt x="1337001" y="44594"/>
                  </a:lnTo>
                  <a:lnTo>
                    <a:pt x="1324034" y="41860"/>
                  </a:lnTo>
                  <a:lnTo>
                    <a:pt x="1391131" y="41860"/>
                  </a:lnTo>
                  <a:lnTo>
                    <a:pt x="1395381" y="50533"/>
                  </a:lnTo>
                  <a:lnTo>
                    <a:pt x="1399955" y="69122"/>
                  </a:lnTo>
                  <a:lnTo>
                    <a:pt x="1401512" y="91224"/>
                  </a:lnTo>
                  <a:lnTo>
                    <a:pt x="1399955" y="113508"/>
                  </a:lnTo>
                  <a:lnTo>
                    <a:pt x="1395381" y="132189"/>
                  </a:lnTo>
                  <a:lnTo>
                    <a:pt x="1391121" y="140901"/>
                  </a:lnTo>
                  <a:close/>
                </a:path>
                <a:path w="2454910" h="302895">
                  <a:moveTo>
                    <a:pt x="1485553" y="212754"/>
                  </a:moveTo>
                  <a:lnTo>
                    <a:pt x="1445255" y="212754"/>
                  </a:lnTo>
                  <a:lnTo>
                    <a:pt x="1445255" y="8122"/>
                  </a:lnTo>
                  <a:lnTo>
                    <a:pt x="1485553" y="8122"/>
                  </a:lnTo>
                  <a:lnTo>
                    <a:pt x="1485553" y="212754"/>
                  </a:lnTo>
                  <a:close/>
                </a:path>
                <a:path w="2454910" h="302895">
                  <a:moveTo>
                    <a:pt x="1490552" y="298982"/>
                  </a:moveTo>
                  <a:lnTo>
                    <a:pt x="1267488" y="298982"/>
                  </a:lnTo>
                  <a:lnTo>
                    <a:pt x="1267488" y="196512"/>
                  </a:lnTo>
                  <a:lnTo>
                    <a:pt x="1307786" y="196512"/>
                  </a:lnTo>
                  <a:lnTo>
                    <a:pt x="1307786" y="263370"/>
                  </a:lnTo>
                  <a:lnTo>
                    <a:pt x="1490552" y="263370"/>
                  </a:lnTo>
                  <a:lnTo>
                    <a:pt x="1490552" y="298982"/>
                  </a:lnTo>
                  <a:close/>
                </a:path>
                <a:path w="2454910" h="302895">
                  <a:moveTo>
                    <a:pt x="1620519" y="40614"/>
                  </a:moveTo>
                  <a:lnTo>
                    <a:pt x="1579907" y="40614"/>
                  </a:lnTo>
                  <a:lnTo>
                    <a:pt x="1579907" y="0"/>
                  </a:lnTo>
                  <a:lnTo>
                    <a:pt x="1620519" y="0"/>
                  </a:lnTo>
                  <a:lnTo>
                    <a:pt x="1620519" y="40614"/>
                  </a:lnTo>
                  <a:close/>
                </a:path>
                <a:path w="2454910" h="302895">
                  <a:moveTo>
                    <a:pt x="1663945" y="76227"/>
                  </a:moveTo>
                  <a:lnTo>
                    <a:pt x="1534919" y="76227"/>
                  </a:lnTo>
                  <a:lnTo>
                    <a:pt x="1534919" y="40614"/>
                  </a:lnTo>
                  <a:lnTo>
                    <a:pt x="1663945" y="40614"/>
                  </a:lnTo>
                  <a:lnTo>
                    <a:pt x="1663945" y="76227"/>
                  </a:lnTo>
                  <a:close/>
                </a:path>
                <a:path w="2454910" h="302895">
                  <a:moveTo>
                    <a:pt x="1600526" y="283986"/>
                  </a:moveTo>
                  <a:lnTo>
                    <a:pt x="1555221" y="261828"/>
                  </a:lnTo>
                  <a:lnTo>
                    <a:pt x="1542363" y="218295"/>
                  </a:lnTo>
                  <a:lnTo>
                    <a:pt x="1540855" y="187450"/>
                  </a:lnTo>
                  <a:lnTo>
                    <a:pt x="1542354" y="156917"/>
                  </a:lnTo>
                  <a:lnTo>
                    <a:pt x="1554958" y="113423"/>
                  </a:lnTo>
                  <a:lnTo>
                    <a:pt x="1589582" y="90928"/>
                  </a:lnTo>
                  <a:lnTo>
                    <a:pt x="1600526" y="90289"/>
                  </a:lnTo>
                  <a:lnTo>
                    <a:pt x="1611479" y="90982"/>
                  </a:lnTo>
                  <a:lnTo>
                    <a:pt x="1646406" y="114169"/>
                  </a:lnTo>
                  <a:lnTo>
                    <a:pt x="1651209" y="125589"/>
                  </a:lnTo>
                  <a:lnTo>
                    <a:pt x="1598337" y="125589"/>
                  </a:lnTo>
                  <a:lnTo>
                    <a:pt x="1593963" y="127463"/>
                  </a:lnTo>
                  <a:lnTo>
                    <a:pt x="1580285" y="168172"/>
                  </a:lnTo>
                  <a:lnTo>
                    <a:pt x="1579592" y="187450"/>
                  </a:lnTo>
                  <a:lnTo>
                    <a:pt x="1580353" y="207538"/>
                  </a:lnTo>
                  <a:lnTo>
                    <a:pt x="1591776" y="244312"/>
                  </a:lnTo>
                  <a:lnTo>
                    <a:pt x="1598962" y="249311"/>
                  </a:lnTo>
                  <a:lnTo>
                    <a:pt x="1651325" y="249311"/>
                  </a:lnTo>
                  <a:lnTo>
                    <a:pt x="1646010" y="261521"/>
                  </a:lnTo>
                  <a:lnTo>
                    <a:pt x="1634265" y="274613"/>
                  </a:lnTo>
                  <a:lnTo>
                    <a:pt x="1627895" y="278714"/>
                  </a:lnTo>
                  <a:lnTo>
                    <a:pt x="1620324" y="281643"/>
                  </a:lnTo>
                  <a:lnTo>
                    <a:pt x="1611199" y="283405"/>
                  </a:lnTo>
                  <a:lnTo>
                    <a:pt x="1600526" y="283986"/>
                  </a:lnTo>
                  <a:close/>
                </a:path>
                <a:path w="2454910" h="302895">
                  <a:moveTo>
                    <a:pt x="1651325" y="249311"/>
                  </a:moveTo>
                  <a:lnTo>
                    <a:pt x="1601777" y="249311"/>
                  </a:lnTo>
                  <a:lnTo>
                    <a:pt x="1605838" y="247749"/>
                  </a:lnTo>
                  <a:lnTo>
                    <a:pt x="1609275" y="244937"/>
                  </a:lnTo>
                  <a:lnTo>
                    <a:pt x="1614606" y="236745"/>
                  </a:lnTo>
                  <a:lnTo>
                    <a:pt x="1618413" y="224395"/>
                  </a:lnTo>
                  <a:lnTo>
                    <a:pt x="1620698" y="207944"/>
                  </a:lnTo>
                  <a:lnTo>
                    <a:pt x="1621459" y="187450"/>
                  </a:lnTo>
                  <a:lnTo>
                    <a:pt x="1620752" y="167317"/>
                  </a:lnTo>
                  <a:lnTo>
                    <a:pt x="1609900" y="130588"/>
                  </a:lnTo>
                  <a:lnTo>
                    <a:pt x="1602089" y="125589"/>
                  </a:lnTo>
                  <a:lnTo>
                    <a:pt x="1651209" y="125589"/>
                  </a:lnTo>
                  <a:lnTo>
                    <a:pt x="1654299" y="132934"/>
                  </a:lnTo>
                  <a:lnTo>
                    <a:pt x="1658971" y="157322"/>
                  </a:lnTo>
                  <a:lnTo>
                    <a:pt x="1660508" y="187450"/>
                  </a:lnTo>
                  <a:lnTo>
                    <a:pt x="1658956" y="218115"/>
                  </a:lnTo>
                  <a:lnTo>
                    <a:pt x="1654182" y="242747"/>
                  </a:lnTo>
                  <a:lnTo>
                    <a:pt x="1651325" y="249311"/>
                  </a:lnTo>
                  <a:close/>
                </a:path>
                <a:path w="2454910" h="302895">
                  <a:moveTo>
                    <a:pt x="1779853" y="120906"/>
                  </a:moveTo>
                  <a:lnTo>
                    <a:pt x="1741116" y="120906"/>
                  </a:lnTo>
                  <a:lnTo>
                    <a:pt x="1741116" y="8122"/>
                  </a:lnTo>
                  <a:lnTo>
                    <a:pt x="1779853" y="8122"/>
                  </a:lnTo>
                  <a:lnTo>
                    <a:pt x="1779853" y="120906"/>
                  </a:lnTo>
                  <a:close/>
                </a:path>
                <a:path w="2454910" h="302895">
                  <a:moveTo>
                    <a:pt x="1718931" y="294296"/>
                  </a:moveTo>
                  <a:lnTo>
                    <a:pt x="1681132" y="294296"/>
                  </a:lnTo>
                  <a:lnTo>
                    <a:pt x="1681132" y="9997"/>
                  </a:lnTo>
                  <a:lnTo>
                    <a:pt x="1718931" y="9997"/>
                  </a:lnTo>
                  <a:lnTo>
                    <a:pt x="1718931" y="120906"/>
                  </a:lnTo>
                  <a:lnTo>
                    <a:pt x="1779853" y="120906"/>
                  </a:lnTo>
                  <a:lnTo>
                    <a:pt x="1779853" y="156831"/>
                  </a:lnTo>
                  <a:lnTo>
                    <a:pt x="1718931" y="156831"/>
                  </a:lnTo>
                  <a:lnTo>
                    <a:pt x="1718931" y="294296"/>
                  </a:lnTo>
                  <a:close/>
                </a:path>
                <a:path w="2454910" h="302895">
                  <a:moveTo>
                    <a:pt x="1779853" y="297732"/>
                  </a:moveTo>
                  <a:lnTo>
                    <a:pt x="1741116" y="297732"/>
                  </a:lnTo>
                  <a:lnTo>
                    <a:pt x="1741116" y="156831"/>
                  </a:lnTo>
                  <a:lnTo>
                    <a:pt x="1779853" y="156831"/>
                  </a:lnTo>
                  <a:lnTo>
                    <a:pt x="1779853" y="297732"/>
                  </a:lnTo>
                  <a:close/>
                </a:path>
                <a:path w="2454910" h="302895">
                  <a:moveTo>
                    <a:pt x="2065092" y="140585"/>
                  </a:moveTo>
                  <a:lnTo>
                    <a:pt x="1840778" y="140585"/>
                  </a:lnTo>
                  <a:lnTo>
                    <a:pt x="1840778" y="11559"/>
                  </a:lnTo>
                  <a:lnTo>
                    <a:pt x="1880765" y="11559"/>
                  </a:lnTo>
                  <a:lnTo>
                    <a:pt x="1880765" y="44363"/>
                  </a:lnTo>
                  <a:lnTo>
                    <a:pt x="2065092" y="44363"/>
                  </a:lnTo>
                  <a:lnTo>
                    <a:pt x="2065092" y="79351"/>
                  </a:lnTo>
                  <a:lnTo>
                    <a:pt x="1880765" y="79351"/>
                  </a:lnTo>
                  <a:lnTo>
                    <a:pt x="1880765" y="105910"/>
                  </a:lnTo>
                  <a:lnTo>
                    <a:pt x="2065092" y="105910"/>
                  </a:lnTo>
                  <a:lnTo>
                    <a:pt x="2065092" y="140585"/>
                  </a:lnTo>
                  <a:close/>
                </a:path>
                <a:path w="2454910" h="302895">
                  <a:moveTo>
                    <a:pt x="2065092" y="44363"/>
                  </a:moveTo>
                  <a:lnTo>
                    <a:pt x="2024793" y="44363"/>
                  </a:lnTo>
                  <a:lnTo>
                    <a:pt x="2024793" y="11559"/>
                  </a:lnTo>
                  <a:lnTo>
                    <a:pt x="2065092" y="11559"/>
                  </a:lnTo>
                  <a:lnTo>
                    <a:pt x="2065092" y="44363"/>
                  </a:lnTo>
                  <a:close/>
                </a:path>
                <a:path w="2454910" h="302895">
                  <a:moveTo>
                    <a:pt x="2065092" y="105910"/>
                  </a:moveTo>
                  <a:lnTo>
                    <a:pt x="2024793" y="105910"/>
                  </a:lnTo>
                  <a:lnTo>
                    <a:pt x="2024793" y="79351"/>
                  </a:lnTo>
                  <a:lnTo>
                    <a:pt x="2065092" y="79351"/>
                  </a:lnTo>
                  <a:lnTo>
                    <a:pt x="2065092" y="105910"/>
                  </a:lnTo>
                  <a:close/>
                </a:path>
                <a:path w="2454910" h="302895">
                  <a:moveTo>
                    <a:pt x="1972304" y="163708"/>
                  </a:moveTo>
                  <a:lnTo>
                    <a:pt x="1932317" y="163708"/>
                  </a:lnTo>
                  <a:lnTo>
                    <a:pt x="1932317" y="140585"/>
                  </a:lnTo>
                  <a:lnTo>
                    <a:pt x="1972304" y="140585"/>
                  </a:lnTo>
                  <a:lnTo>
                    <a:pt x="1972304" y="163708"/>
                  </a:lnTo>
                  <a:close/>
                </a:path>
                <a:path w="2454910" h="302895">
                  <a:moveTo>
                    <a:pt x="2083525" y="199320"/>
                  </a:moveTo>
                  <a:lnTo>
                    <a:pt x="1822033" y="199320"/>
                  </a:lnTo>
                  <a:lnTo>
                    <a:pt x="1822033" y="163708"/>
                  </a:lnTo>
                  <a:lnTo>
                    <a:pt x="2083525" y="163708"/>
                  </a:lnTo>
                  <a:lnTo>
                    <a:pt x="2083525" y="199320"/>
                  </a:lnTo>
                  <a:close/>
                </a:path>
                <a:path w="2454910" h="302895">
                  <a:moveTo>
                    <a:pt x="2070091" y="298982"/>
                  </a:moveTo>
                  <a:lnTo>
                    <a:pt x="1840778" y="298982"/>
                  </a:lnTo>
                  <a:lnTo>
                    <a:pt x="1840778" y="215257"/>
                  </a:lnTo>
                  <a:lnTo>
                    <a:pt x="1880765" y="215257"/>
                  </a:lnTo>
                  <a:lnTo>
                    <a:pt x="1880765" y="263370"/>
                  </a:lnTo>
                  <a:lnTo>
                    <a:pt x="2070091" y="263370"/>
                  </a:lnTo>
                  <a:lnTo>
                    <a:pt x="2070091" y="298982"/>
                  </a:lnTo>
                  <a:close/>
                </a:path>
                <a:path w="2454910" h="302895">
                  <a:moveTo>
                    <a:pt x="2349707" y="242750"/>
                  </a:moveTo>
                  <a:lnTo>
                    <a:pt x="2254108" y="242750"/>
                  </a:lnTo>
                  <a:lnTo>
                    <a:pt x="2270702" y="241705"/>
                  </a:lnTo>
                  <a:lnTo>
                    <a:pt x="2285859" y="238610"/>
                  </a:lnTo>
                  <a:lnTo>
                    <a:pt x="2298967" y="233524"/>
                  </a:lnTo>
                  <a:lnTo>
                    <a:pt x="2309408" y="226504"/>
                  </a:lnTo>
                  <a:lnTo>
                    <a:pt x="2309408" y="8122"/>
                  </a:lnTo>
                  <a:lnTo>
                    <a:pt x="2349707" y="8122"/>
                  </a:lnTo>
                  <a:lnTo>
                    <a:pt x="2349707" y="123718"/>
                  </a:lnTo>
                  <a:lnTo>
                    <a:pt x="2394071" y="123718"/>
                  </a:lnTo>
                  <a:lnTo>
                    <a:pt x="2394071" y="159643"/>
                  </a:lnTo>
                  <a:lnTo>
                    <a:pt x="2349707" y="159643"/>
                  </a:lnTo>
                  <a:lnTo>
                    <a:pt x="2349707" y="242750"/>
                  </a:lnTo>
                  <a:close/>
                </a:path>
                <a:path w="2454910" h="302895">
                  <a:moveTo>
                    <a:pt x="2247860" y="278675"/>
                  </a:moveTo>
                  <a:lnTo>
                    <a:pt x="2121956" y="278675"/>
                  </a:lnTo>
                  <a:lnTo>
                    <a:pt x="2121956" y="13121"/>
                  </a:lnTo>
                  <a:lnTo>
                    <a:pt x="2264729" y="13121"/>
                  </a:lnTo>
                  <a:lnTo>
                    <a:pt x="2264729" y="49358"/>
                  </a:lnTo>
                  <a:lnTo>
                    <a:pt x="2161943" y="49358"/>
                  </a:lnTo>
                  <a:lnTo>
                    <a:pt x="2161943" y="242750"/>
                  </a:lnTo>
                  <a:lnTo>
                    <a:pt x="2349707" y="242750"/>
                  </a:lnTo>
                  <a:lnTo>
                    <a:pt x="2349707" y="260867"/>
                  </a:lnTo>
                  <a:lnTo>
                    <a:pt x="2309408" y="260867"/>
                  </a:lnTo>
                  <a:lnTo>
                    <a:pt x="2302030" y="268394"/>
                  </a:lnTo>
                  <a:lnTo>
                    <a:pt x="2288591" y="273988"/>
                  </a:lnTo>
                  <a:lnTo>
                    <a:pt x="2270173" y="277474"/>
                  </a:lnTo>
                  <a:lnTo>
                    <a:pt x="2247860" y="278675"/>
                  </a:lnTo>
                  <a:close/>
                </a:path>
                <a:path w="2454910" h="302895">
                  <a:moveTo>
                    <a:pt x="2349707" y="297732"/>
                  </a:moveTo>
                  <a:lnTo>
                    <a:pt x="2309408" y="297732"/>
                  </a:lnTo>
                  <a:lnTo>
                    <a:pt x="2309408" y="260867"/>
                  </a:lnTo>
                  <a:lnTo>
                    <a:pt x="2349707" y="260867"/>
                  </a:lnTo>
                  <a:lnTo>
                    <a:pt x="2349707" y="297732"/>
                  </a:lnTo>
                  <a:close/>
                </a:path>
                <a:path w="2454910" h="302895">
                  <a:moveTo>
                    <a:pt x="2454680" y="278987"/>
                  </a:moveTo>
                  <a:lnTo>
                    <a:pt x="2409695" y="278987"/>
                  </a:lnTo>
                  <a:lnTo>
                    <a:pt x="2409695" y="231190"/>
                  </a:lnTo>
                  <a:lnTo>
                    <a:pt x="2454680" y="231190"/>
                  </a:lnTo>
                  <a:lnTo>
                    <a:pt x="2454680" y="2789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185483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>
                <a:solidFill>
                  <a:srgbClr val="000000"/>
                </a:solidFill>
              </a:rPr>
              <a:t>2강</a:t>
            </a:r>
            <a:r>
              <a:rPr dirty="0" sz="2600" spc="-484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실습</a:t>
            </a:r>
            <a:r>
              <a:rPr dirty="0" sz="2600" spc="-484">
                <a:solidFill>
                  <a:srgbClr val="000000"/>
                </a:solidFill>
              </a:rPr>
              <a:t> </a:t>
            </a:r>
            <a:r>
              <a:rPr dirty="0" sz="2600" spc="-305">
                <a:solidFill>
                  <a:srgbClr val="000000"/>
                </a:solidFill>
              </a:rPr>
              <a:t>코드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2562225" cy="273050"/>
            <a:chOff x="173736" y="1159763"/>
            <a:chExt cx="2562225" cy="27305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98119" y="2147316"/>
            <a:ext cx="8481060" cy="362140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3429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270"/>
              </a:spcBef>
            </a:pPr>
            <a:r>
              <a:rPr dirty="0" sz="1550" spc="-10" b="1">
                <a:latin typeface="Consolas"/>
                <a:cs typeface="Consolas"/>
              </a:rPr>
              <a:t>setwd(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"C: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Users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KNOU_stat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Dropbox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KNOU_</a:t>
            </a:r>
            <a:r>
              <a:rPr dirty="0" sz="1550" spc="-10" b="1">
                <a:solidFill>
                  <a:srgbClr val="4D9A05"/>
                </a:solidFill>
                <a:latin typeface="Malgun Gothic"/>
                <a:cs typeface="Malgun Gothic"/>
              </a:rPr>
              <a:t>강의개편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Malgun Gothic"/>
                <a:cs typeface="Malgun Gothic"/>
              </a:rPr>
              <a:t>고급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R</a:t>
            </a:r>
            <a:r>
              <a:rPr dirty="0" sz="1550" spc="-10" b="1">
                <a:solidFill>
                  <a:srgbClr val="4D9A05"/>
                </a:solidFill>
                <a:latin typeface="Malgun Gothic"/>
                <a:cs typeface="Malgun Gothic"/>
              </a:rPr>
              <a:t>활용</a:t>
            </a:r>
            <a:r>
              <a:rPr dirty="0" sz="1550" spc="-10" b="1">
                <a:latin typeface="Consolas"/>
                <a:cs typeface="Consolas"/>
              </a:rPr>
              <a:t>\\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R_exercise"</a:t>
            </a:r>
            <a:r>
              <a:rPr dirty="0" sz="1550" spc="-10" b="1">
                <a:latin typeface="Consolas"/>
                <a:cs typeface="Consolas"/>
              </a:rPr>
              <a:t>)</a:t>
            </a:r>
            <a:endParaRPr sz="15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</a:pPr>
            <a:r>
              <a:rPr dirty="0" sz="1550" spc="-10" b="1">
                <a:latin typeface="Consolas"/>
                <a:cs typeface="Consolas"/>
              </a:rPr>
              <a:t>library(readxl)</a:t>
            </a:r>
            <a:endParaRPr sz="155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  <a:spcBef>
                <a:spcPts val="915"/>
              </a:spcBef>
            </a:pPr>
            <a:r>
              <a:rPr dirty="0" sz="1550" b="1">
                <a:latin typeface="Consolas"/>
                <a:cs typeface="Consolas"/>
              </a:rPr>
              <a:t>dat1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b="1">
                <a:latin typeface="Consolas"/>
                <a:cs typeface="Consolas"/>
              </a:rPr>
              <a:t>read_excel(</a:t>
            </a:r>
            <a:r>
              <a:rPr dirty="0" sz="1550" b="1">
                <a:solidFill>
                  <a:srgbClr val="4D9A05"/>
                </a:solidFill>
                <a:latin typeface="Consolas"/>
                <a:cs typeface="Consolas"/>
              </a:rPr>
              <a:t>"patients_2sheets.xlsx"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160" b="1">
                <a:latin typeface="Consolas"/>
                <a:cs typeface="Consolas"/>
              </a:rPr>
              <a:t> </a:t>
            </a:r>
            <a:r>
              <a:rPr dirty="0" sz="1550" b="1">
                <a:solidFill>
                  <a:srgbClr val="C3A000"/>
                </a:solidFill>
                <a:latin typeface="Consolas"/>
                <a:cs typeface="Consolas"/>
              </a:rPr>
              <a:t>sheet</a:t>
            </a:r>
            <a:r>
              <a:rPr dirty="0" sz="1550" spc="165" b="1">
                <a:solidFill>
                  <a:srgbClr val="C3A000"/>
                </a:solidFill>
                <a:latin typeface="Consolas"/>
                <a:cs typeface="Consolas"/>
              </a:rPr>
              <a:t> </a:t>
            </a:r>
            <a:r>
              <a:rPr dirty="0" sz="1550" b="1">
                <a:solidFill>
                  <a:srgbClr val="C3A000"/>
                </a:solidFill>
                <a:latin typeface="Consolas"/>
                <a:cs typeface="Consolas"/>
              </a:rPr>
              <a:t>=</a:t>
            </a:r>
            <a:r>
              <a:rPr dirty="0" sz="1550" spc="170" b="1">
                <a:solidFill>
                  <a:srgbClr val="C3A000"/>
                </a:solidFill>
                <a:latin typeface="Consolas"/>
                <a:cs typeface="Consolas"/>
              </a:rPr>
              <a:t> 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"whole"</a:t>
            </a:r>
            <a:r>
              <a:rPr dirty="0" sz="1550" spc="-10" b="1">
                <a:latin typeface="Consolas"/>
                <a:cs typeface="Consolas"/>
              </a:rPr>
              <a:t>)</a:t>
            </a:r>
            <a:endParaRPr sz="15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Consolas"/>
              <a:cs typeface="Consolas"/>
            </a:endParaRPr>
          </a:p>
          <a:p>
            <a:pPr marL="80645" marR="5312410">
              <a:lnSpc>
                <a:spcPct val="101899"/>
              </a:lnSpc>
            </a:pPr>
            <a:r>
              <a:rPr dirty="0" sz="1550" b="1">
                <a:latin typeface="Consolas"/>
                <a:cs typeface="Consolas"/>
              </a:rPr>
              <a:t>dat.base1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spc="-20" b="1">
                <a:latin typeface="Consolas"/>
                <a:cs typeface="Consolas"/>
              </a:rPr>
              <a:t>dat1 </a:t>
            </a:r>
            <a:r>
              <a:rPr dirty="0" sz="1550" spc="-10" b="1">
                <a:latin typeface="Consolas"/>
                <a:cs typeface="Consolas"/>
              </a:rPr>
              <a:t>colnames(dat1) </a:t>
            </a:r>
            <a:r>
              <a:rPr dirty="0" sz="1550" b="1">
                <a:latin typeface="Consolas"/>
                <a:cs typeface="Consolas"/>
              </a:rPr>
              <a:t>colnames(dat.base1)[</a:t>
            </a:r>
            <a:r>
              <a:rPr dirty="0" sz="1550" b="1">
                <a:solidFill>
                  <a:srgbClr val="0000CF"/>
                </a:solidFill>
                <a:latin typeface="Consolas"/>
                <a:cs typeface="Consolas"/>
              </a:rPr>
              <a:t>4</a:t>
            </a:r>
            <a:r>
              <a:rPr dirty="0" sz="1550" b="1">
                <a:latin typeface="Consolas"/>
                <a:cs typeface="Consolas"/>
              </a:rPr>
              <a:t>]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spc="-20" b="1">
                <a:solidFill>
                  <a:srgbClr val="4D9A05"/>
                </a:solidFill>
                <a:latin typeface="Consolas"/>
                <a:cs typeface="Consolas"/>
              </a:rPr>
              <a:t>"TX"</a:t>
            </a:r>
            <a:endParaRPr sz="155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  <a:spcBef>
                <a:spcPts val="35"/>
              </a:spcBef>
            </a:pPr>
            <a:r>
              <a:rPr dirty="0" sz="1550" b="1">
                <a:latin typeface="Consolas"/>
                <a:cs typeface="Consolas"/>
              </a:rPr>
              <a:t>colnames(dat.base1)[</a:t>
            </a:r>
            <a:r>
              <a:rPr dirty="0" sz="1550" b="1">
                <a:solidFill>
                  <a:srgbClr val="0000CF"/>
                </a:solidFill>
                <a:latin typeface="Consolas"/>
                <a:cs typeface="Consolas"/>
              </a:rPr>
              <a:t>5</a:t>
            </a:r>
            <a:r>
              <a:rPr dirty="0" sz="1550" b="1">
                <a:latin typeface="Consolas"/>
                <a:cs typeface="Consolas"/>
              </a:rPr>
              <a:t>]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"CA19.9"</a:t>
            </a:r>
            <a:endParaRPr sz="1550">
              <a:latin typeface="Consolas"/>
              <a:cs typeface="Consolas"/>
            </a:endParaRPr>
          </a:p>
          <a:p>
            <a:pPr marL="80645" marR="1354455">
              <a:lnSpc>
                <a:spcPct val="101299"/>
              </a:lnSpc>
              <a:spcBef>
                <a:spcPts val="15"/>
              </a:spcBef>
            </a:pPr>
            <a:r>
              <a:rPr dirty="0" sz="1550" b="1">
                <a:latin typeface="Consolas"/>
                <a:cs typeface="Consolas"/>
              </a:rPr>
              <a:t>dat.base2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b="1">
                <a:latin typeface="Consolas"/>
                <a:cs typeface="Consolas"/>
              </a:rPr>
              <a:t>dat.base1[,</a:t>
            </a:r>
            <a:r>
              <a:rPr dirty="0" sz="1550" spc="100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c(</a:t>
            </a:r>
            <a:r>
              <a:rPr dirty="0" sz="1550" b="1">
                <a:solidFill>
                  <a:srgbClr val="4D9A05"/>
                </a:solidFill>
                <a:latin typeface="Consolas"/>
                <a:cs typeface="Consolas"/>
              </a:rPr>
              <a:t>"age"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120" b="1">
                <a:latin typeface="Consolas"/>
                <a:cs typeface="Consolas"/>
              </a:rPr>
              <a:t> </a:t>
            </a:r>
            <a:r>
              <a:rPr dirty="0" sz="1550" b="1">
                <a:solidFill>
                  <a:srgbClr val="4D9A05"/>
                </a:solidFill>
                <a:latin typeface="Consolas"/>
                <a:cs typeface="Consolas"/>
              </a:rPr>
              <a:t>"sex"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120" b="1">
                <a:latin typeface="Consolas"/>
                <a:cs typeface="Consolas"/>
              </a:rPr>
              <a:t> </a:t>
            </a:r>
            <a:r>
              <a:rPr dirty="0" sz="1550" b="1">
                <a:solidFill>
                  <a:srgbClr val="4D9A05"/>
                </a:solidFill>
                <a:latin typeface="Consolas"/>
                <a:cs typeface="Consolas"/>
              </a:rPr>
              <a:t>"TX"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114" b="1">
                <a:latin typeface="Consolas"/>
                <a:cs typeface="Consolas"/>
              </a:rPr>
              <a:t> </a:t>
            </a:r>
            <a:r>
              <a:rPr dirty="0" sz="1550" b="1">
                <a:solidFill>
                  <a:srgbClr val="4D9A05"/>
                </a:solidFill>
                <a:latin typeface="Consolas"/>
                <a:cs typeface="Consolas"/>
              </a:rPr>
              <a:t>"CA19.9"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105" b="1">
                <a:latin typeface="Consolas"/>
                <a:cs typeface="Consolas"/>
              </a:rPr>
              <a:t> 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"Stage"</a:t>
            </a:r>
            <a:r>
              <a:rPr dirty="0" sz="1550" spc="-10" b="1">
                <a:latin typeface="Consolas"/>
                <a:cs typeface="Consolas"/>
              </a:rPr>
              <a:t>)] </a:t>
            </a:r>
            <a:r>
              <a:rPr dirty="0" sz="1550" b="1">
                <a:latin typeface="Consolas"/>
                <a:cs typeface="Consolas"/>
              </a:rPr>
              <a:t>dat.base3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b="1">
                <a:latin typeface="Consolas"/>
                <a:cs typeface="Consolas"/>
              </a:rPr>
              <a:t>dat.base2[dat.base2$age&gt;=</a:t>
            </a:r>
            <a:r>
              <a:rPr dirty="0" sz="1550" b="1">
                <a:solidFill>
                  <a:srgbClr val="0000CF"/>
                </a:solidFill>
                <a:latin typeface="Consolas"/>
                <a:cs typeface="Consolas"/>
              </a:rPr>
              <a:t>40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395" b="1">
                <a:latin typeface="Consolas"/>
                <a:cs typeface="Consolas"/>
              </a:rPr>
              <a:t> </a:t>
            </a:r>
            <a:r>
              <a:rPr dirty="0" sz="1550" spc="-50" b="1">
                <a:latin typeface="Consolas"/>
                <a:cs typeface="Consolas"/>
              </a:rPr>
              <a:t>]</a:t>
            </a:r>
            <a:endParaRPr sz="1550">
              <a:latin typeface="Consolas"/>
              <a:cs typeface="Consolas"/>
            </a:endParaRPr>
          </a:p>
          <a:p>
            <a:pPr marL="80645" marR="3223260">
              <a:lnSpc>
                <a:spcPts val="1900"/>
              </a:lnSpc>
              <a:spcBef>
                <a:spcPts val="65"/>
              </a:spcBef>
            </a:pPr>
            <a:r>
              <a:rPr dirty="0" sz="1550" b="1">
                <a:latin typeface="Consolas"/>
                <a:cs typeface="Consolas"/>
              </a:rPr>
              <a:t>dat.base4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spc="-10" b="1">
                <a:latin typeface="Consolas"/>
                <a:cs typeface="Consolas"/>
              </a:rPr>
              <a:t>dat.base3 </a:t>
            </a:r>
            <a:r>
              <a:rPr dirty="0" sz="1550" b="1">
                <a:latin typeface="Consolas"/>
                <a:cs typeface="Consolas"/>
              </a:rPr>
              <a:t>dat.base4$CA19</a:t>
            </a:r>
            <a:r>
              <a:rPr dirty="0" sz="155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550" b="1">
                <a:latin typeface="Consolas"/>
                <a:cs typeface="Consolas"/>
              </a:rPr>
              <a:t>[dat.base4$CA19</a:t>
            </a:r>
            <a:r>
              <a:rPr dirty="0" sz="155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550" b="1">
                <a:latin typeface="Consolas"/>
                <a:cs typeface="Consolas"/>
              </a:rPr>
              <a:t>==</a:t>
            </a:r>
            <a:r>
              <a:rPr dirty="0" sz="1550" b="1">
                <a:solidFill>
                  <a:srgbClr val="4D9A05"/>
                </a:solidFill>
                <a:latin typeface="Consolas"/>
                <a:cs typeface="Consolas"/>
              </a:rPr>
              <a:t>"&lt;1.0"</a:t>
            </a:r>
            <a:r>
              <a:rPr dirty="0" sz="1550" b="1">
                <a:latin typeface="Consolas"/>
                <a:cs typeface="Consolas"/>
              </a:rPr>
              <a:t>]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spc="-25" b="1">
                <a:solidFill>
                  <a:srgbClr val="4D9A05"/>
                </a:solidFill>
                <a:latin typeface="Consolas"/>
                <a:cs typeface="Consolas"/>
              </a:rPr>
              <a:t>"1"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5692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처리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50">
                <a:solidFill>
                  <a:srgbClr val="000000"/>
                </a:solidFill>
              </a:rPr>
              <a:t>팁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8035290" cy="4296410"/>
            <a:chOff x="173736" y="1159763"/>
            <a:chExt cx="8035290" cy="429641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060" y="2134769"/>
              <a:ext cx="3991787" cy="30585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108" y="2689314"/>
              <a:ext cx="7169724" cy="30429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0671" y="3250421"/>
              <a:ext cx="6724525" cy="30523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797" y="3867450"/>
              <a:ext cx="5482967" cy="31928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048" y="4483230"/>
              <a:ext cx="5895987" cy="30429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238" y="5093699"/>
              <a:ext cx="2932058" cy="362091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394157" y="1915203"/>
            <a:ext cx="583565" cy="4163060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ct val="100000"/>
              </a:lnSpc>
              <a:spcBef>
                <a:spcPts val="113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30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Wingdings"/>
              <a:cs typeface="Wingdings"/>
            </a:endParaRPr>
          </a:p>
          <a:p>
            <a:pPr marL="413384">
              <a:lnSpc>
                <a:spcPct val="100000"/>
              </a:lnSpc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ct val="100000"/>
              </a:lnSpc>
              <a:spcBef>
                <a:spcPts val="161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ct val="100000"/>
              </a:lnSpc>
              <a:spcBef>
                <a:spcPts val="162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ct val="100000"/>
              </a:lnSpc>
              <a:spcBef>
                <a:spcPts val="162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2860" y="5715727"/>
            <a:ext cx="6857616" cy="3077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256921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데이터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65">
                <a:solidFill>
                  <a:srgbClr val="000000"/>
                </a:solidFill>
              </a:rPr>
              <a:t>처리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실전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50">
                <a:solidFill>
                  <a:srgbClr val="000000"/>
                </a:solidFill>
              </a:rPr>
              <a:t>팁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2562225" cy="276225"/>
            <a:chOff x="173736" y="1159763"/>
            <a:chExt cx="2562225" cy="276225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4320"/>
            </a:xfrm>
            <a:custGeom>
              <a:avLst/>
              <a:gdLst/>
              <a:ahLst/>
              <a:cxnLst/>
              <a:rect l="l" t="t" r="r" b="b"/>
              <a:pathLst>
                <a:path w="2540635" h="274319">
                  <a:moveTo>
                    <a:pt x="2403348" y="274320"/>
                  </a:moveTo>
                  <a:lnTo>
                    <a:pt x="137160" y="274320"/>
                  </a:lnTo>
                  <a:lnTo>
                    <a:pt x="93634" y="267370"/>
                  </a:lnTo>
                  <a:lnTo>
                    <a:pt x="55961" y="247985"/>
                  </a:lnTo>
                  <a:lnTo>
                    <a:pt x="26334" y="218358"/>
                  </a:lnTo>
                  <a:lnTo>
                    <a:pt x="6949" y="180685"/>
                  </a:lnTo>
                  <a:lnTo>
                    <a:pt x="0" y="137160"/>
                  </a:lnTo>
                  <a:lnTo>
                    <a:pt x="6949" y="93634"/>
                  </a:lnTo>
                  <a:lnTo>
                    <a:pt x="26334" y="55961"/>
                  </a:lnTo>
                  <a:lnTo>
                    <a:pt x="55961" y="26334"/>
                  </a:lnTo>
                  <a:lnTo>
                    <a:pt x="93634" y="6949"/>
                  </a:lnTo>
                  <a:lnTo>
                    <a:pt x="137160" y="0"/>
                  </a:lnTo>
                  <a:lnTo>
                    <a:pt x="2403348" y="0"/>
                  </a:lnTo>
                  <a:lnTo>
                    <a:pt x="2446873" y="6949"/>
                  </a:lnTo>
                  <a:lnTo>
                    <a:pt x="2484546" y="26334"/>
                  </a:lnTo>
                  <a:lnTo>
                    <a:pt x="2514173" y="55961"/>
                  </a:lnTo>
                  <a:lnTo>
                    <a:pt x="2533558" y="93634"/>
                  </a:lnTo>
                  <a:lnTo>
                    <a:pt x="2540508" y="137160"/>
                  </a:lnTo>
                  <a:lnTo>
                    <a:pt x="2533558" y="180685"/>
                  </a:lnTo>
                  <a:lnTo>
                    <a:pt x="2514173" y="218358"/>
                  </a:lnTo>
                  <a:lnTo>
                    <a:pt x="2484546" y="247985"/>
                  </a:lnTo>
                  <a:lnTo>
                    <a:pt x="2446873" y="267370"/>
                  </a:lnTo>
                  <a:lnTo>
                    <a:pt x="2403348" y="27432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4320"/>
            </a:xfrm>
            <a:custGeom>
              <a:avLst/>
              <a:gdLst/>
              <a:ahLst/>
              <a:cxnLst/>
              <a:rect l="l" t="t" r="r" b="b"/>
              <a:pathLst>
                <a:path w="304800" h="274319">
                  <a:moveTo>
                    <a:pt x="167640" y="274320"/>
                  </a:moveTo>
                  <a:lnTo>
                    <a:pt x="137160" y="274320"/>
                  </a:lnTo>
                  <a:lnTo>
                    <a:pt x="93634" y="267370"/>
                  </a:lnTo>
                  <a:lnTo>
                    <a:pt x="55961" y="247985"/>
                  </a:lnTo>
                  <a:lnTo>
                    <a:pt x="26334" y="218358"/>
                  </a:lnTo>
                  <a:lnTo>
                    <a:pt x="6949" y="180685"/>
                  </a:lnTo>
                  <a:lnTo>
                    <a:pt x="0" y="137160"/>
                  </a:lnTo>
                  <a:lnTo>
                    <a:pt x="6949" y="93634"/>
                  </a:lnTo>
                  <a:lnTo>
                    <a:pt x="26334" y="55961"/>
                  </a:lnTo>
                  <a:lnTo>
                    <a:pt x="55961" y="26334"/>
                  </a:lnTo>
                  <a:lnTo>
                    <a:pt x="93634" y="6949"/>
                  </a:lnTo>
                  <a:lnTo>
                    <a:pt x="137160" y="0"/>
                  </a:lnTo>
                  <a:lnTo>
                    <a:pt x="167640" y="0"/>
                  </a:lnTo>
                  <a:lnTo>
                    <a:pt x="211165" y="6949"/>
                  </a:lnTo>
                  <a:lnTo>
                    <a:pt x="248838" y="26334"/>
                  </a:lnTo>
                  <a:lnTo>
                    <a:pt x="278465" y="55961"/>
                  </a:lnTo>
                  <a:lnTo>
                    <a:pt x="297850" y="93634"/>
                  </a:lnTo>
                  <a:lnTo>
                    <a:pt x="304800" y="137160"/>
                  </a:lnTo>
                  <a:lnTo>
                    <a:pt x="297850" y="180685"/>
                  </a:lnTo>
                  <a:lnTo>
                    <a:pt x="278465" y="218358"/>
                  </a:lnTo>
                  <a:lnTo>
                    <a:pt x="248838" y="247985"/>
                  </a:lnTo>
                  <a:lnTo>
                    <a:pt x="211165" y="267370"/>
                  </a:lnTo>
                  <a:lnTo>
                    <a:pt x="167640" y="274320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88976" y="2119883"/>
            <a:ext cx="7882255" cy="3049905"/>
          </a:xfrm>
          <a:prstGeom prst="rect">
            <a:avLst/>
          </a:prstGeom>
          <a:solidFill>
            <a:srgbClr val="F2F2F2"/>
          </a:solidFill>
        </p:spPr>
        <p:txBody>
          <a:bodyPr wrap="square" lIns="0" tIns="29209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229"/>
              </a:spcBef>
            </a:pPr>
            <a:r>
              <a:rPr dirty="0" sz="1750" spc="-10" b="1">
                <a:latin typeface="Consolas"/>
                <a:cs typeface="Consolas"/>
              </a:rPr>
              <a:t>summary(dat2)</a:t>
            </a:r>
            <a:endParaRPr sz="17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Consolas"/>
              <a:cs typeface="Consolas"/>
            </a:endParaRPr>
          </a:p>
          <a:p>
            <a:pPr marL="324485" marR="81915" indent="-243840">
              <a:lnSpc>
                <a:spcPct val="100600"/>
              </a:lnSpc>
            </a:pPr>
            <a:r>
              <a:rPr dirty="0" sz="1750" spc="-10" b="1">
                <a:latin typeface="Consolas"/>
                <a:cs typeface="Consolas"/>
              </a:rPr>
              <a:t>dat3</a:t>
            </a:r>
            <a:r>
              <a:rPr dirty="0" sz="17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750" b="1">
                <a:latin typeface="Consolas"/>
                <a:cs typeface="Consolas"/>
              </a:rPr>
              <a:t>dat2</a:t>
            </a:r>
            <a:r>
              <a:rPr dirty="0" sz="1750" spc="5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%&gt;%</a:t>
            </a:r>
            <a:r>
              <a:rPr dirty="0" sz="1750" spc="15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rename(</a:t>
            </a: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Recur=</a:t>
            </a:r>
            <a:r>
              <a:rPr dirty="0" sz="1750" b="1">
                <a:latin typeface="Consolas"/>
                <a:cs typeface="Consolas"/>
              </a:rPr>
              <a:t>Recur..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1</a:t>
            </a:r>
            <a:r>
              <a:rPr dirty="0" sz="1750" b="1">
                <a:latin typeface="Consolas"/>
                <a:cs typeface="Consolas"/>
              </a:rPr>
              <a:t>..Recur..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0</a:t>
            </a:r>
            <a:r>
              <a:rPr dirty="0" sz="1750" b="1">
                <a:latin typeface="Consolas"/>
                <a:cs typeface="Consolas"/>
              </a:rPr>
              <a:t>..Censored.)</a:t>
            </a:r>
            <a:r>
              <a:rPr dirty="0" sz="1750" spc="15" b="1">
                <a:latin typeface="Consolas"/>
                <a:cs typeface="Consolas"/>
              </a:rPr>
              <a:t> </a:t>
            </a:r>
            <a:r>
              <a:rPr dirty="0" sz="1750" spc="-25" b="1">
                <a:latin typeface="Consolas"/>
                <a:cs typeface="Consolas"/>
              </a:rPr>
              <a:t>%&gt;% </a:t>
            </a:r>
            <a:r>
              <a:rPr dirty="0" sz="1750" b="1">
                <a:latin typeface="Consolas"/>
                <a:cs typeface="Consolas"/>
              </a:rPr>
              <a:t>mutate(</a:t>
            </a: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CEA=</a:t>
            </a:r>
            <a:r>
              <a:rPr dirty="0" sz="1750" b="1">
                <a:latin typeface="Consolas"/>
                <a:cs typeface="Consolas"/>
              </a:rPr>
              <a:t>as.double(replace(CEA,</a:t>
            </a:r>
            <a:r>
              <a:rPr dirty="0" sz="1750" spc="-15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CEA==</a:t>
            </a:r>
            <a:r>
              <a:rPr dirty="0" sz="1750" b="1">
                <a:solidFill>
                  <a:srgbClr val="4D9A05"/>
                </a:solidFill>
                <a:latin typeface="Consolas"/>
                <a:cs typeface="Consolas"/>
              </a:rPr>
              <a:t>"na" </a:t>
            </a:r>
            <a:r>
              <a:rPr dirty="0" sz="1750" b="1">
                <a:latin typeface="Consolas"/>
                <a:cs typeface="Consolas"/>
              </a:rPr>
              <a:t>|</a:t>
            </a:r>
            <a:r>
              <a:rPr dirty="0" sz="1750" spc="-5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CEA==</a:t>
            </a:r>
            <a:r>
              <a:rPr dirty="0" sz="1750" b="1">
                <a:solidFill>
                  <a:srgbClr val="4D9A05"/>
                </a:solidFill>
                <a:latin typeface="Consolas"/>
                <a:cs typeface="Consolas"/>
              </a:rPr>
              <a:t>"."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-5" b="1">
                <a:latin typeface="Consolas"/>
                <a:cs typeface="Consolas"/>
              </a:rPr>
              <a:t> </a:t>
            </a:r>
            <a:r>
              <a:rPr dirty="0" sz="1750" spc="-10" b="1">
                <a:latin typeface="Consolas"/>
                <a:cs typeface="Consolas"/>
              </a:rPr>
              <a:t>NA)),</a:t>
            </a:r>
            <a:endParaRPr sz="1750">
              <a:latin typeface="Consolas"/>
              <a:cs typeface="Consolas"/>
            </a:endParaRPr>
          </a:p>
          <a:p>
            <a:pPr marL="1182370">
              <a:lnSpc>
                <a:spcPct val="100000"/>
              </a:lnSpc>
            </a:pP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abnormal=</a:t>
            </a:r>
            <a:r>
              <a:rPr dirty="0" sz="1750" b="1">
                <a:latin typeface="Consolas"/>
                <a:cs typeface="Consolas"/>
              </a:rPr>
              <a:t>ifelse(CEA&gt;=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100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-5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1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-5" b="1">
                <a:latin typeface="Consolas"/>
                <a:cs typeface="Consolas"/>
              </a:rPr>
              <a:t> </a:t>
            </a:r>
            <a:r>
              <a:rPr dirty="0" sz="1750" spc="-25" b="1">
                <a:solidFill>
                  <a:srgbClr val="0000CF"/>
                </a:solidFill>
                <a:latin typeface="Consolas"/>
                <a:cs typeface="Consolas"/>
              </a:rPr>
              <a:t>0</a:t>
            </a:r>
            <a:r>
              <a:rPr dirty="0" sz="1750" spc="-25" b="1">
                <a:latin typeface="Consolas"/>
                <a:cs typeface="Consolas"/>
              </a:rPr>
              <a:t>),</a:t>
            </a:r>
            <a:endParaRPr sz="1750">
              <a:latin typeface="Consolas"/>
              <a:cs typeface="Consolas"/>
            </a:endParaRPr>
          </a:p>
          <a:p>
            <a:pPr marL="1182370">
              <a:lnSpc>
                <a:spcPct val="100000"/>
              </a:lnSpc>
            </a:pP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CEA.group=</a:t>
            </a:r>
            <a:r>
              <a:rPr dirty="0" sz="1750" b="1">
                <a:latin typeface="Consolas"/>
                <a:cs typeface="Consolas"/>
              </a:rPr>
              <a:t>cut(CEA,</a:t>
            </a:r>
            <a:r>
              <a:rPr dirty="0" sz="1750" spc="-15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C3A000"/>
                </a:solidFill>
                <a:latin typeface="Consolas"/>
                <a:cs typeface="Consolas"/>
              </a:rPr>
              <a:t>breaks=</a:t>
            </a:r>
            <a:r>
              <a:rPr dirty="0" sz="1750" b="1">
                <a:latin typeface="Consolas"/>
                <a:cs typeface="Consolas"/>
              </a:rPr>
              <a:t>c(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0</a:t>
            </a:r>
            <a:r>
              <a:rPr dirty="0" sz="1750" b="1">
                <a:latin typeface="Consolas"/>
                <a:cs typeface="Consolas"/>
              </a:rPr>
              <a:t>,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5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5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10</a:t>
            </a:r>
            <a:r>
              <a:rPr dirty="0" sz="1750" b="1">
                <a:latin typeface="Consolas"/>
                <a:cs typeface="Consolas"/>
              </a:rPr>
              <a:t>,</a:t>
            </a:r>
            <a:r>
              <a:rPr dirty="0" sz="1750" spc="-15" b="1">
                <a:latin typeface="Consolas"/>
                <a:cs typeface="Consolas"/>
              </a:rPr>
              <a:t> </a:t>
            </a:r>
            <a:r>
              <a:rPr dirty="0" sz="1750" b="1">
                <a:solidFill>
                  <a:srgbClr val="0000CF"/>
                </a:solidFill>
                <a:latin typeface="Consolas"/>
                <a:cs typeface="Consolas"/>
              </a:rPr>
              <a:t>100</a:t>
            </a:r>
            <a:r>
              <a:rPr dirty="0" sz="1750" b="1">
                <a:latin typeface="Consolas"/>
                <a:cs typeface="Consolas"/>
              </a:rPr>
              <a:t>, </a:t>
            </a:r>
            <a:r>
              <a:rPr dirty="0" sz="1750" spc="-10" b="1">
                <a:latin typeface="Consolas"/>
                <a:cs typeface="Consolas"/>
              </a:rPr>
              <a:t>Inf))</a:t>
            </a:r>
            <a:endParaRPr sz="1750">
              <a:latin typeface="Consolas"/>
              <a:cs typeface="Consolas"/>
            </a:endParaRPr>
          </a:p>
          <a:p>
            <a:pPr marL="324485">
              <a:lnSpc>
                <a:spcPct val="100000"/>
              </a:lnSpc>
              <a:spcBef>
                <a:spcPts val="15"/>
              </a:spcBef>
            </a:pPr>
            <a:r>
              <a:rPr dirty="0" sz="1750" b="1">
                <a:latin typeface="Consolas"/>
                <a:cs typeface="Consolas"/>
              </a:rPr>
              <a:t>) </a:t>
            </a:r>
            <a:r>
              <a:rPr dirty="0" sz="1750" spc="-25" b="1">
                <a:latin typeface="Consolas"/>
                <a:cs typeface="Consolas"/>
              </a:rPr>
              <a:t>%&gt;%</a:t>
            </a:r>
            <a:endParaRPr sz="1750">
              <a:latin typeface="Consolas"/>
              <a:cs typeface="Consolas"/>
            </a:endParaRPr>
          </a:p>
          <a:p>
            <a:pPr marL="1549400" marR="1183640" indent="-1225550">
              <a:lnSpc>
                <a:spcPct val="100000"/>
              </a:lnSpc>
            </a:pPr>
            <a:r>
              <a:rPr dirty="0" sz="1750" b="1">
                <a:latin typeface="Consolas"/>
                <a:cs typeface="Consolas"/>
              </a:rPr>
              <a:t>mutate_at(vars(sex, Recur, local_6m,</a:t>
            </a:r>
            <a:r>
              <a:rPr dirty="0" sz="1750" spc="-10" b="1">
                <a:latin typeface="Consolas"/>
                <a:cs typeface="Consolas"/>
              </a:rPr>
              <a:t> </a:t>
            </a:r>
            <a:r>
              <a:rPr dirty="0" sz="1750" b="1">
                <a:latin typeface="Consolas"/>
                <a:cs typeface="Consolas"/>
              </a:rPr>
              <a:t>TNM,</a:t>
            </a:r>
            <a:r>
              <a:rPr dirty="0" sz="1750" spc="-10" b="1">
                <a:latin typeface="Consolas"/>
                <a:cs typeface="Consolas"/>
              </a:rPr>
              <a:t> abnormal), as.factor)</a:t>
            </a:r>
            <a:endParaRPr sz="17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  <a:spcBef>
                <a:spcPts val="5"/>
              </a:spcBef>
            </a:pPr>
            <a:r>
              <a:rPr dirty="0" sz="1750" spc="-10" b="1">
                <a:latin typeface="Consolas"/>
                <a:cs typeface="Consolas"/>
              </a:rPr>
              <a:t>summary(dat3)</a:t>
            </a:r>
            <a:endParaRPr sz="17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772668"/>
            <a:ext cx="10692765" cy="6015355"/>
            <a:chOff x="0" y="772668"/>
            <a:chExt cx="10692765" cy="60153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39" y="772668"/>
              <a:ext cx="1941575" cy="26212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59208" y="826936"/>
              <a:ext cx="696595" cy="126364"/>
            </a:xfrm>
            <a:custGeom>
              <a:avLst/>
              <a:gdLst/>
              <a:ahLst/>
              <a:cxnLst/>
              <a:rect l="l" t="t" r="r" b="b"/>
              <a:pathLst>
                <a:path w="696594" h="126365">
                  <a:moveTo>
                    <a:pt x="18237" y="116273"/>
                  </a:moveTo>
                  <a:lnTo>
                    <a:pt x="0" y="116273"/>
                  </a:lnTo>
                  <a:lnTo>
                    <a:pt x="0" y="8449"/>
                  </a:lnTo>
                  <a:lnTo>
                    <a:pt x="42244" y="8449"/>
                  </a:lnTo>
                  <a:lnTo>
                    <a:pt x="57417" y="10605"/>
                  </a:lnTo>
                  <a:lnTo>
                    <a:pt x="68177" y="16948"/>
                  </a:lnTo>
                  <a:lnTo>
                    <a:pt x="72967" y="24675"/>
                  </a:lnTo>
                  <a:lnTo>
                    <a:pt x="18237" y="24675"/>
                  </a:lnTo>
                  <a:lnTo>
                    <a:pt x="18237" y="60350"/>
                  </a:lnTo>
                  <a:lnTo>
                    <a:pt x="71549" y="60350"/>
                  </a:lnTo>
                  <a:lnTo>
                    <a:pt x="66526" y="65183"/>
                  </a:lnTo>
                  <a:lnTo>
                    <a:pt x="58605" y="67949"/>
                  </a:lnTo>
                  <a:lnTo>
                    <a:pt x="65422" y="69704"/>
                  </a:lnTo>
                  <a:lnTo>
                    <a:pt x="70289" y="73772"/>
                  </a:lnTo>
                  <a:lnTo>
                    <a:pt x="71619" y="76576"/>
                  </a:lnTo>
                  <a:lnTo>
                    <a:pt x="18237" y="76576"/>
                  </a:lnTo>
                  <a:lnTo>
                    <a:pt x="18237" y="116273"/>
                  </a:lnTo>
                  <a:close/>
                </a:path>
                <a:path w="696594" h="126365">
                  <a:moveTo>
                    <a:pt x="71549" y="60350"/>
                  </a:moveTo>
                  <a:lnTo>
                    <a:pt x="39830" y="60350"/>
                  </a:lnTo>
                  <a:lnTo>
                    <a:pt x="47439" y="59279"/>
                  </a:lnTo>
                  <a:lnTo>
                    <a:pt x="53326" y="56008"/>
                  </a:lnTo>
                  <a:lnTo>
                    <a:pt x="57125" y="50448"/>
                  </a:lnTo>
                  <a:lnTo>
                    <a:pt x="58472" y="42512"/>
                  </a:lnTo>
                  <a:lnTo>
                    <a:pt x="57125" y="34576"/>
                  </a:lnTo>
                  <a:lnTo>
                    <a:pt x="53326" y="29017"/>
                  </a:lnTo>
                  <a:lnTo>
                    <a:pt x="47439" y="25745"/>
                  </a:lnTo>
                  <a:lnTo>
                    <a:pt x="39830" y="24675"/>
                  </a:lnTo>
                  <a:lnTo>
                    <a:pt x="72967" y="24675"/>
                  </a:lnTo>
                  <a:lnTo>
                    <a:pt x="74587" y="27289"/>
                  </a:lnTo>
                  <a:lnTo>
                    <a:pt x="76710" y="41439"/>
                  </a:lnTo>
                  <a:lnTo>
                    <a:pt x="75579" y="51773"/>
                  </a:lnTo>
                  <a:lnTo>
                    <a:pt x="72184" y="59739"/>
                  </a:lnTo>
                  <a:lnTo>
                    <a:pt x="71549" y="60350"/>
                  </a:lnTo>
                  <a:close/>
                </a:path>
                <a:path w="696594" h="126365">
                  <a:moveTo>
                    <a:pt x="77649" y="116273"/>
                  </a:moveTo>
                  <a:lnTo>
                    <a:pt x="59143" y="116273"/>
                  </a:lnTo>
                  <a:lnTo>
                    <a:pt x="58338" y="113859"/>
                  </a:lnTo>
                  <a:lnTo>
                    <a:pt x="57802" y="110775"/>
                  </a:lnTo>
                  <a:lnTo>
                    <a:pt x="57526" y="106887"/>
                  </a:lnTo>
                  <a:lnTo>
                    <a:pt x="56863" y="94413"/>
                  </a:lnTo>
                  <a:lnTo>
                    <a:pt x="55463" y="86194"/>
                  </a:lnTo>
                  <a:lnTo>
                    <a:pt x="52203" y="80666"/>
                  </a:lnTo>
                  <a:lnTo>
                    <a:pt x="46679" y="77552"/>
                  </a:lnTo>
                  <a:lnTo>
                    <a:pt x="38489" y="76576"/>
                  </a:lnTo>
                  <a:lnTo>
                    <a:pt x="71619" y="76576"/>
                  </a:lnTo>
                  <a:lnTo>
                    <a:pt x="73372" y="80271"/>
                  </a:lnTo>
                  <a:lnTo>
                    <a:pt x="74833" y="89318"/>
                  </a:lnTo>
                  <a:lnTo>
                    <a:pt x="75771" y="102193"/>
                  </a:lnTo>
                  <a:lnTo>
                    <a:pt x="76040" y="106887"/>
                  </a:lnTo>
                  <a:lnTo>
                    <a:pt x="77649" y="116273"/>
                  </a:lnTo>
                  <a:close/>
                </a:path>
                <a:path w="696594" h="126365">
                  <a:moveTo>
                    <a:pt x="184670" y="122845"/>
                  </a:moveTo>
                  <a:lnTo>
                    <a:pt x="167774" y="122845"/>
                  </a:lnTo>
                  <a:lnTo>
                    <a:pt x="167774" y="63969"/>
                  </a:lnTo>
                  <a:lnTo>
                    <a:pt x="144036" y="63969"/>
                  </a:lnTo>
                  <a:lnTo>
                    <a:pt x="144036" y="48548"/>
                  </a:lnTo>
                  <a:lnTo>
                    <a:pt x="167774" y="48548"/>
                  </a:lnTo>
                  <a:lnTo>
                    <a:pt x="167774" y="804"/>
                  </a:lnTo>
                  <a:lnTo>
                    <a:pt x="184670" y="804"/>
                  </a:lnTo>
                  <a:lnTo>
                    <a:pt x="184670" y="122845"/>
                  </a:lnTo>
                  <a:close/>
                </a:path>
                <a:path w="696594" h="126365">
                  <a:moveTo>
                    <a:pt x="148058" y="116139"/>
                  </a:moveTo>
                  <a:lnTo>
                    <a:pt x="107557" y="116139"/>
                  </a:lnTo>
                  <a:lnTo>
                    <a:pt x="107557" y="2145"/>
                  </a:lnTo>
                  <a:lnTo>
                    <a:pt x="153824" y="2145"/>
                  </a:lnTo>
                  <a:lnTo>
                    <a:pt x="153824" y="17701"/>
                  </a:lnTo>
                  <a:lnTo>
                    <a:pt x="124454" y="17701"/>
                  </a:lnTo>
                  <a:lnTo>
                    <a:pt x="124454" y="100718"/>
                  </a:lnTo>
                  <a:lnTo>
                    <a:pt x="160396" y="100718"/>
                  </a:lnTo>
                  <a:lnTo>
                    <a:pt x="160396" y="113189"/>
                  </a:lnTo>
                  <a:lnTo>
                    <a:pt x="155166" y="115334"/>
                  </a:lnTo>
                  <a:lnTo>
                    <a:pt x="148058" y="116139"/>
                  </a:lnTo>
                  <a:close/>
                </a:path>
                <a:path w="696594" h="126365">
                  <a:moveTo>
                    <a:pt x="160396" y="100718"/>
                  </a:moveTo>
                  <a:lnTo>
                    <a:pt x="145645" y="100718"/>
                  </a:lnTo>
                  <a:lnTo>
                    <a:pt x="152351" y="100315"/>
                  </a:lnTo>
                  <a:lnTo>
                    <a:pt x="160396" y="98438"/>
                  </a:lnTo>
                  <a:lnTo>
                    <a:pt x="160396" y="100718"/>
                  </a:lnTo>
                  <a:close/>
                </a:path>
                <a:path w="696594" h="126365">
                  <a:moveTo>
                    <a:pt x="210017" y="124320"/>
                  </a:moveTo>
                  <a:lnTo>
                    <a:pt x="193121" y="124320"/>
                  </a:lnTo>
                  <a:lnTo>
                    <a:pt x="193121" y="0"/>
                  </a:lnTo>
                  <a:lnTo>
                    <a:pt x="210017" y="0"/>
                  </a:lnTo>
                  <a:lnTo>
                    <a:pt x="210017" y="124320"/>
                  </a:lnTo>
                  <a:close/>
                </a:path>
                <a:path w="696594" h="126365">
                  <a:moveTo>
                    <a:pt x="266747" y="117480"/>
                  </a:moveTo>
                  <a:lnTo>
                    <a:pt x="245961" y="117480"/>
                  </a:lnTo>
                  <a:lnTo>
                    <a:pt x="238451" y="114396"/>
                  </a:lnTo>
                  <a:lnTo>
                    <a:pt x="224021" y="75091"/>
                  </a:lnTo>
                  <a:lnTo>
                    <a:pt x="223564" y="58874"/>
                  </a:lnTo>
                  <a:lnTo>
                    <a:pt x="224021" y="42657"/>
                  </a:lnTo>
                  <a:lnTo>
                    <a:pt x="238451" y="3352"/>
                  </a:lnTo>
                  <a:lnTo>
                    <a:pt x="245961" y="0"/>
                  </a:lnTo>
                  <a:lnTo>
                    <a:pt x="266747" y="0"/>
                  </a:lnTo>
                  <a:lnTo>
                    <a:pt x="274123" y="3352"/>
                  </a:lnTo>
                  <a:lnTo>
                    <a:pt x="279219" y="9521"/>
                  </a:lnTo>
                  <a:lnTo>
                    <a:pt x="282517" y="15287"/>
                  </a:lnTo>
                  <a:lnTo>
                    <a:pt x="253336" y="15287"/>
                  </a:lnTo>
                  <a:lnTo>
                    <a:pt x="249580" y="17030"/>
                  </a:lnTo>
                  <a:lnTo>
                    <a:pt x="240729" y="58874"/>
                  </a:lnTo>
                  <a:lnTo>
                    <a:pt x="241035" y="71567"/>
                  </a:lnTo>
                  <a:lnTo>
                    <a:pt x="253336" y="102327"/>
                  </a:lnTo>
                  <a:lnTo>
                    <a:pt x="282594" y="102327"/>
                  </a:lnTo>
                  <a:lnTo>
                    <a:pt x="279219" y="108226"/>
                  </a:lnTo>
                  <a:lnTo>
                    <a:pt x="274123" y="114396"/>
                  </a:lnTo>
                  <a:lnTo>
                    <a:pt x="266747" y="117480"/>
                  </a:lnTo>
                  <a:close/>
                </a:path>
                <a:path w="696594" h="126365">
                  <a:moveTo>
                    <a:pt x="282594" y="102327"/>
                  </a:moveTo>
                  <a:lnTo>
                    <a:pt x="259372" y="102327"/>
                  </a:lnTo>
                  <a:lnTo>
                    <a:pt x="263127" y="100583"/>
                  </a:lnTo>
                  <a:lnTo>
                    <a:pt x="265541" y="97499"/>
                  </a:lnTo>
                  <a:lnTo>
                    <a:pt x="268697" y="91219"/>
                  </a:lnTo>
                  <a:lnTo>
                    <a:pt x="270671" y="82462"/>
                  </a:lnTo>
                  <a:lnTo>
                    <a:pt x="271689" y="71567"/>
                  </a:lnTo>
                  <a:lnTo>
                    <a:pt x="271979" y="58874"/>
                  </a:lnTo>
                  <a:lnTo>
                    <a:pt x="271689" y="46183"/>
                  </a:lnTo>
                  <a:lnTo>
                    <a:pt x="259372" y="15287"/>
                  </a:lnTo>
                  <a:lnTo>
                    <a:pt x="282517" y="15287"/>
                  </a:lnTo>
                  <a:lnTo>
                    <a:pt x="284051" y="17968"/>
                  </a:lnTo>
                  <a:lnTo>
                    <a:pt x="287098" y="29018"/>
                  </a:lnTo>
                  <a:lnTo>
                    <a:pt x="288687" y="42657"/>
                  </a:lnTo>
                  <a:lnTo>
                    <a:pt x="289143" y="58874"/>
                  </a:lnTo>
                  <a:lnTo>
                    <a:pt x="288687" y="75091"/>
                  </a:lnTo>
                  <a:lnTo>
                    <a:pt x="287098" y="88730"/>
                  </a:lnTo>
                  <a:lnTo>
                    <a:pt x="284051" y="99779"/>
                  </a:lnTo>
                  <a:lnTo>
                    <a:pt x="282594" y="102327"/>
                  </a:lnTo>
                  <a:close/>
                </a:path>
                <a:path w="696594" h="126365">
                  <a:moveTo>
                    <a:pt x="324817" y="124320"/>
                  </a:moveTo>
                  <a:lnTo>
                    <a:pt x="307518" y="124320"/>
                  </a:lnTo>
                  <a:lnTo>
                    <a:pt x="307518" y="0"/>
                  </a:lnTo>
                  <a:lnTo>
                    <a:pt x="324817" y="0"/>
                  </a:lnTo>
                  <a:lnTo>
                    <a:pt x="324817" y="124320"/>
                  </a:lnTo>
                  <a:close/>
                </a:path>
                <a:path w="696594" h="126365">
                  <a:moveTo>
                    <a:pt x="440154" y="124320"/>
                  </a:moveTo>
                  <a:lnTo>
                    <a:pt x="422855" y="124320"/>
                  </a:lnTo>
                  <a:lnTo>
                    <a:pt x="422855" y="64372"/>
                  </a:lnTo>
                  <a:lnTo>
                    <a:pt x="399921" y="64372"/>
                  </a:lnTo>
                  <a:lnTo>
                    <a:pt x="399921" y="48950"/>
                  </a:lnTo>
                  <a:lnTo>
                    <a:pt x="422855" y="48950"/>
                  </a:lnTo>
                  <a:lnTo>
                    <a:pt x="422855" y="0"/>
                  </a:lnTo>
                  <a:lnTo>
                    <a:pt x="440154" y="0"/>
                  </a:lnTo>
                  <a:lnTo>
                    <a:pt x="440154" y="124320"/>
                  </a:lnTo>
                  <a:close/>
                </a:path>
                <a:path w="696594" h="126365">
                  <a:moveTo>
                    <a:pt x="387582" y="116139"/>
                  </a:moveTo>
                  <a:lnTo>
                    <a:pt x="340376" y="116139"/>
                  </a:lnTo>
                  <a:lnTo>
                    <a:pt x="340376" y="2145"/>
                  </a:lnTo>
                  <a:lnTo>
                    <a:pt x="401395" y="2145"/>
                  </a:lnTo>
                  <a:lnTo>
                    <a:pt x="401395" y="17701"/>
                  </a:lnTo>
                  <a:lnTo>
                    <a:pt x="357541" y="17701"/>
                  </a:lnTo>
                  <a:lnTo>
                    <a:pt x="357541" y="50828"/>
                  </a:lnTo>
                  <a:lnTo>
                    <a:pt x="396299" y="50828"/>
                  </a:lnTo>
                  <a:lnTo>
                    <a:pt x="396299" y="66249"/>
                  </a:lnTo>
                  <a:lnTo>
                    <a:pt x="357541" y="66249"/>
                  </a:lnTo>
                  <a:lnTo>
                    <a:pt x="357541" y="100718"/>
                  </a:lnTo>
                  <a:lnTo>
                    <a:pt x="413197" y="100718"/>
                  </a:lnTo>
                  <a:lnTo>
                    <a:pt x="413197" y="112652"/>
                  </a:lnTo>
                  <a:lnTo>
                    <a:pt x="408157" y="114215"/>
                  </a:lnTo>
                  <a:lnTo>
                    <a:pt x="402150" y="115301"/>
                  </a:lnTo>
                  <a:lnTo>
                    <a:pt x="395262" y="115934"/>
                  </a:lnTo>
                  <a:lnTo>
                    <a:pt x="387582" y="116139"/>
                  </a:lnTo>
                  <a:close/>
                </a:path>
                <a:path w="696594" h="126365">
                  <a:moveTo>
                    <a:pt x="413197" y="100718"/>
                  </a:moveTo>
                  <a:lnTo>
                    <a:pt x="396032" y="100718"/>
                  </a:lnTo>
                  <a:lnTo>
                    <a:pt x="404347" y="100047"/>
                  </a:lnTo>
                  <a:lnTo>
                    <a:pt x="413197" y="97901"/>
                  </a:lnTo>
                  <a:lnTo>
                    <a:pt x="413197" y="100718"/>
                  </a:lnTo>
                  <a:close/>
                </a:path>
                <a:path w="696594" h="126365">
                  <a:moveTo>
                    <a:pt x="580569" y="56862"/>
                  </a:moveTo>
                  <a:lnTo>
                    <a:pt x="484278" y="56862"/>
                  </a:lnTo>
                  <a:lnTo>
                    <a:pt x="484278" y="1475"/>
                  </a:lnTo>
                  <a:lnTo>
                    <a:pt x="501443" y="1475"/>
                  </a:lnTo>
                  <a:lnTo>
                    <a:pt x="501443" y="15556"/>
                  </a:lnTo>
                  <a:lnTo>
                    <a:pt x="580569" y="15556"/>
                  </a:lnTo>
                  <a:lnTo>
                    <a:pt x="580569" y="30576"/>
                  </a:lnTo>
                  <a:lnTo>
                    <a:pt x="501443" y="30576"/>
                  </a:lnTo>
                  <a:lnTo>
                    <a:pt x="501443" y="41977"/>
                  </a:lnTo>
                  <a:lnTo>
                    <a:pt x="580569" y="41977"/>
                  </a:lnTo>
                  <a:lnTo>
                    <a:pt x="580569" y="56862"/>
                  </a:lnTo>
                  <a:close/>
                </a:path>
                <a:path w="696594" h="126365">
                  <a:moveTo>
                    <a:pt x="580569" y="15556"/>
                  </a:moveTo>
                  <a:lnTo>
                    <a:pt x="563270" y="15556"/>
                  </a:lnTo>
                  <a:lnTo>
                    <a:pt x="563270" y="1475"/>
                  </a:lnTo>
                  <a:lnTo>
                    <a:pt x="580569" y="1475"/>
                  </a:lnTo>
                  <a:lnTo>
                    <a:pt x="580569" y="15556"/>
                  </a:lnTo>
                  <a:close/>
                </a:path>
                <a:path w="696594" h="126365">
                  <a:moveTo>
                    <a:pt x="580569" y="41977"/>
                  </a:moveTo>
                  <a:lnTo>
                    <a:pt x="563270" y="41977"/>
                  </a:lnTo>
                  <a:lnTo>
                    <a:pt x="563270" y="30576"/>
                  </a:lnTo>
                  <a:lnTo>
                    <a:pt x="580569" y="30576"/>
                  </a:lnTo>
                  <a:lnTo>
                    <a:pt x="580569" y="41977"/>
                  </a:lnTo>
                  <a:close/>
                </a:path>
                <a:path w="696594" h="126365">
                  <a:moveTo>
                    <a:pt x="588481" y="80331"/>
                  </a:moveTo>
                  <a:lnTo>
                    <a:pt x="476231" y="80331"/>
                  </a:lnTo>
                  <a:lnTo>
                    <a:pt x="476231" y="65312"/>
                  </a:lnTo>
                  <a:lnTo>
                    <a:pt x="588481" y="65312"/>
                  </a:lnTo>
                  <a:lnTo>
                    <a:pt x="588481" y="80331"/>
                  </a:lnTo>
                  <a:close/>
                </a:path>
                <a:path w="696594" h="126365">
                  <a:moveTo>
                    <a:pt x="542347" y="100850"/>
                  </a:moveTo>
                  <a:lnTo>
                    <a:pt x="525182" y="100850"/>
                  </a:lnTo>
                  <a:lnTo>
                    <a:pt x="525182" y="80331"/>
                  </a:lnTo>
                  <a:lnTo>
                    <a:pt x="542347" y="80331"/>
                  </a:lnTo>
                  <a:lnTo>
                    <a:pt x="542347" y="100850"/>
                  </a:lnTo>
                  <a:close/>
                </a:path>
                <a:path w="696594" h="126365">
                  <a:moveTo>
                    <a:pt x="582715" y="124856"/>
                  </a:moveTo>
                  <a:lnTo>
                    <a:pt x="484278" y="124856"/>
                  </a:lnTo>
                  <a:lnTo>
                    <a:pt x="484278" y="88916"/>
                  </a:lnTo>
                  <a:lnTo>
                    <a:pt x="501443" y="88916"/>
                  </a:lnTo>
                  <a:lnTo>
                    <a:pt x="501443" y="109569"/>
                  </a:lnTo>
                  <a:lnTo>
                    <a:pt x="582715" y="109569"/>
                  </a:lnTo>
                  <a:lnTo>
                    <a:pt x="582715" y="124856"/>
                  </a:lnTo>
                  <a:close/>
                </a:path>
                <a:path w="696594" h="126365">
                  <a:moveTo>
                    <a:pt x="696576" y="72955"/>
                  </a:moveTo>
                  <a:lnTo>
                    <a:pt x="679277" y="72955"/>
                  </a:lnTo>
                  <a:lnTo>
                    <a:pt x="679277" y="36611"/>
                  </a:lnTo>
                  <a:lnTo>
                    <a:pt x="652723" y="36611"/>
                  </a:lnTo>
                  <a:lnTo>
                    <a:pt x="652723" y="21457"/>
                  </a:lnTo>
                  <a:lnTo>
                    <a:pt x="679277" y="21457"/>
                  </a:lnTo>
                  <a:lnTo>
                    <a:pt x="679277" y="0"/>
                  </a:lnTo>
                  <a:lnTo>
                    <a:pt x="696576" y="0"/>
                  </a:lnTo>
                  <a:lnTo>
                    <a:pt x="696576" y="72955"/>
                  </a:lnTo>
                  <a:close/>
                </a:path>
                <a:path w="696594" h="126365">
                  <a:moveTo>
                    <a:pt x="591165" y="71346"/>
                  </a:moveTo>
                  <a:lnTo>
                    <a:pt x="591165" y="55522"/>
                  </a:lnTo>
                  <a:lnTo>
                    <a:pt x="602131" y="50461"/>
                  </a:lnTo>
                  <a:lnTo>
                    <a:pt x="610695" y="42597"/>
                  </a:lnTo>
                  <a:lnTo>
                    <a:pt x="616267" y="32041"/>
                  </a:lnTo>
                  <a:lnTo>
                    <a:pt x="618256" y="18909"/>
                  </a:lnTo>
                  <a:lnTo>
                    <a:pt x="618256" y="804"/>
                  </a:lnTo>
                  <a:lnTo>
                    <a:pt x="635421" y="804"/>
                  </a:lnTo>
                  <a:lnTo>
                    <a:pt x="635421" y="18909"/>
                  </a:lnTo>
                  <a:lnTo>
                    <a:pt x="637487" y="32134"/>
                  </a:lnTo>
                  <a:lnTo>
                    <a:pt x="643199" y="42228"/>
                  </a:lnTo>
                  <a:lnTo>
                    <a:pt x="649760" y="47742"/>
                  </a:lnTo>
                  <a:lnTo>
                    <a:pt x="627058" y="47742"/>
                  </a:lnTo>
                  <a:lnTo>
                    <a:pt x="622149" y="55372"/>
                  </a:lnTo>
                  <a:lnTo>
                    <a:pt x="614359" y="62109"/>
                  </a:lnTo>
                  <a:lnTo>
                    <a:pt x="603946" y="67563"/>
                  </a:lnTo>
                  <a:lnTo>
                    <a:pt x="591165" y="71346"/>
                  </a:lnTo>
                  <a:close/>
                </a:path>
                <a:path w="696594" h="126365">
                  <a:moveTo>
                    <a:pt x="662645" y="69870"/>
                  </a:moveTo>
                  <a:lnTo>
                    <a:pt x="650190" y="66375"/>
                  </a:lnTo>
                  <a:lnTo>
                    <a:pt x="639942" y="61321"/>
                  </a:lnTo>
                  <a:lnTo>
                    <a:pt x="632149" y="55009"/>
                  </a:lnTo>
                  <a:lnTo>
                    <a:pt x="627058" y="47742"/>
                  </a:lnTo>
                  <a:lnTo>
                    <a:pt x="649760" y="47742"/>
                  </a:lnTo>
                  <a:lnTo>
                    <a:pt x="651828" y="49481"/>
                  </a:lnTo>
                  <a:lnTo>
                    <a:pt x="662645" y="54181"/>
                  </a:lnTo>
                  <a:lnTo>
                    <a:pt x="662645" y="69870"/>
                  </a:lnTo>
                  <a:close/>
                </a:path>
                <a:path w="696594" h="126365">
                  <a:moveTo>
                    <a:pt x="696576" y="126332"/>
                  </a:moveTo>
                  <a:lnTo>
                    <a:pt x="679277" y="126332"/>
                  </a:lnTo>
                  <a:lnTo>
                    <a:pt x="679277" y="93608"/>
                  </a:lnTo>
                  <a:lnTo>
                    <a:pt x="601492" y="93608"/>
                  </a:lnTo>
                  <a:lnTo>
                    <a:pt x="601492" y="78187"/>
                  </a:lnTo>
                  <a:lnTo>
                    <a:pt x="696576" y="78187"/>
                  </a:lnTo>
                  <a:lnTo>
                    <a:pt x="696576" y="126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72668"/>
              <a:ext cx="10692384" cy="601522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88976" y="1705355"/>
              <a:ext cx="7426959" cy="190500"/>
            </a:xfrm>
            <a:custGeom>
              <a:avLst/>
              <a:gdLst/>
              <a:ahLst/>
              <a:cxnLst/>
              <a:rect l="l" t="t" r="r" b="b"/>
              <a:pathLst>
                <a:path w="7426959" h="190500">
                  <a:moveTo>
                    <a:pt x="7426452" y="190500"/>
                  </a:moveTo>
                  <a:lnTo>
                    <a:pt x="0" y="190500"/>
                  </a:lnTo>
                  <a:lnTo>
                    <a:pt x="0" y="0"/>
                  </a:lnTo>
                  <a:lnTo>
                    <a:pt x="7426452" y="0"/>
                  </a:lnTo>
                  <a:lnTo>
                    <a:pt x="7426452" y="190500"/>
                  </a:lnTo>
                  <a:close/>
                </a:path>
              </a:pathLst>
            </a:custGeom>
            <a:solidFill>
              <a:srgbClr val="D1ED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0950" y="1441141"/>
            <a:ext cx="120713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25">
                <a:solidFill>
                  <a:srgbClr val="000000"/>
                </a:solidFill>
              </a:rPr>
              <a:t>정리하기</a:t>
            </a:r>
            <a:endParaRPr sz="2600"/>
          </a:p>
        </p:txBody>
      </p:sp>
      <p:grpSp>
        <p:nvGrpSpPr>
          <p:cNvPr id="8" name="object 8" descr=""/>
          <p:cNvGrpSpPr/>
          <p:nvPr/>
        </p:nvGrpSpPr>
        <p:grpSpPr>
          <a:xfrm>
            <a:off x="129539" y="772668"/>
            <a:ext cx="8600440" cy="4335780"/>
            <a:chOff x="129539" y="772668"/>
            <a:chExt cx="8600440" cy="433578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39" y="772668"/>
              <a:ext cx="1941575" cy="26212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43919" y="826936"/>
              <a:ext cx="696595" cy="126364"/>
            </a:xfrm>
            <a:custGeom>
              <a:avLst/>
              <a:gdLst/>
              <a:ahLst/>
              <a:cxnLst/>
              <a:rect l="l" t="t" r="r" b="b"/>
              <a:pathLst>
                <a:path w="696594" h="126365">
                  <a:moveTo>
                    <a:pt x="18237" y="116273"/>
                  </a:moveTo>
                  <a:lnTo>
                    <a:pt x="0" y="116273"/>
                  </a:lnTo>
                  <a:lnTo>
                    <a:pt x="0" y="8449"/>
                  </a:lnTo>
                  <a:lnTo>
                    <a:pt x="42244" y="8449"/>
                  </a:lnTo>
                  <a:lnTo>
                    <a:pt x="57417" y="10605"/>
                  </a:lnTo>
                  <a:lnTo>
                    <a:pt x="68177" y="16948"/>
                  </a:lnTo>
                  <a:lnTo>
                    <a:pt x="72967" y="24675"/>
                  </a:lnTo>
                  <a:lnTo>
                    <a:pt x="18237" y="24675"/>
                  </a:lnTo>
                  <a:lnTo>
                    <a:pt x="18237" y="60350"/>
                  </a:lnTo>
                  <a:lnTo>
                    <a:pt x="71549" y="60350"/>
                  </a:lnTo>
                  <a:lnTo>
                    <a:pt x="66526" y="65183"/>
                  </a:lnTo>
                  <a:lnTo>
                    <a:pt x="58605" y="67949"/>
                  </a:lnTo>
                  <a:lnTo>
                    <a:pt x="65422" y="69704"/>
                  </a:lnTo>
                  <a:lnTo>
                    <a:pt x="70289" y="73772"/>
                  </a:lnTo>
                  <a:lnTo>
                    <a:pt x="71619" y="76576"/>
                  </a:lnTo>
                  <a:lnTo>
                    <a:pt x="18237" y="76576"/>
                  </a:lnTo>
                  <a:lnTo>
                    <a:pt x="18237" y="116273"/>
                  </a:lnTo>
                  <a:close/>
                </a:path>
                <a:path w="696594" h="126365">
                  <a:moveTo>
                    <a:pt x="71549" y="60350"/>
                  </a:moveTo>
                  <a:lnTo>
                    <a:pt x="39830" y="60350"/>
                  </a:lnTo>
                  <a:lnTo>
                    <a:pt x="47439" y="59279"/>
                  </a:lnTo>
                  <a:lnTo>
                    <a:pt x="53326" y="56008"/>
                  </a:lnTo>
                  <a:lnTo>
                    <a:pt x="57125" y="50448"/>
                  </a:lnTo>
                  <a:lnTo>
                    <a:pt x="58472" y="42512"/>
                  </a:lnTo>
                  <a:lnTo>
                    <a:pt x="57125" y="34576"/>
                  </a:lnTo>
                  <a:lnTo>
                    <a:pt x="53326" y="29017"/>
                  </a:lnTo>
                  <a:lnTo>
                    <a:pt x="47439" y="25745"/>
                  </a:lnTo>
                  <a:lnTo>
                    <a:pt x="39830" y="24675"/>
                  </a:lnTo>
                  <a:lnTo>
                    <a:pt x="72967" y="24675"/>
                  </a:lnTo>
                  <a:lnTo>
                    <a:pt x="74587" y="27289"/>
                  </a:lnTo>
                  <a:lnTo>
                    <a:pt x="76710" y="41439"/>
                  </a:lnTo>
                  <a:lnTo>
                    <a:pt x="75579" y="51773"/>
                  </a:lnTo>
                  <a:lnTo>
                    <a:pt x="72184" y="59739"/>
                  </a:lnTo>
                  <a:lnTo>
                    <a:pt x="71549" y="60350"/>
                  </a:lnTo>
                  <a:close/>
                </a:path>
                <a:path w="696594" h="126365">
                  <a:moveTo>
                    <a:pt x="77649" y="116273"/>
                  </a:moveTo>
                  <a:lnTo>
                    <a:pt x="59143" y="116273"/>
                  </a:lnTo>
                  <a:lnTo>
                    <a:pt x="58338" y="113859"/>
                  </a:lnTo>
                  <a:lnTo>
                    <a:pt x="57802" y="110775"/>
                  </a:lnTo>
                  <a:lnTo>
                    <a:pt x="57526" y="106887"/>
                  </a:lnTo>
                  <a:lnTo>
                    <a:pt x="56863" y="94413"/>
                  </a:lnTo>
                  <a:lnTo>
                    <a:pt x="55463" y="86194"/>
                  </a:lnTo>
                  <a:lnTo>
                    <a:pt x="52203" y="80666"/>
                  </a:lnTo>
                  <a:lnTo>
                    <a:pt x="46679" y="77552"/>
                  </a:lnTo>
                  <a:lnTo>
                    <a:pt x="38489" y="76576"/>
                  </a:lnTo>
                  <a:lnTo>
                    <a:pt x="71619" y="76576"/>
                  </a:lnTo>
                  <a:lnTo>
                    <a:pt x="73372" y="80271"/>
                  </a:lnTo>
                  <a:lnTo>
                    <a:pt x="74833" y="89318"/>
                  </a:lnTo>
                  <a:lnTo>
                    <a:pt x="75771" y="102193"/>
                  </a:lnTo>
                  <a:lnTo>
                    <a:pt x="76040" y="106887"/>
                  </a:lnTo>
                  <a:lnTo>
                    <a:pt x="77649" y="116273"/>
                  </a:lnTo>
                  <a:close/>
                </a:path>
                <a:path w="696594" h="126365">
                  <a:moveTo>
                    <a:pt x="184670" y="122845"/>
                  </a:moveTo>
                  <a:lnTo>
                    <a:pt x="167774" y="122845"/>
                  </a:lnTo>
                  <a:lnTo>
                    <a:pt x="167774" y="63969"/>
                  </a:lnTo>
                  <a:lnTo>
                    <a:pt x="144036" y="63969"/>
                  </a:lnTo>
                  <a:lnTo>
                    <a:pt x="144036" y="48548"/>
                  </a:lnTo>
                  <a:lnTo>
                    <a:pt x="167774" y="48548"/>
                  </a:lnTo>
                  <a:lnTo>
                    <a:pt x="167774" y="804"/>
                  </a:lnTo>
                  <a:lnTo>
                    <a:pt x="184670" y="804"/>
                  </a:lnTo>
                  <a:lnTo>
                    <a:pt x="184670" y="122845"/>
                  </a:lnTo>
                  <a:close/>
                </a:path>
                <a:path w="696594" h="126365">
                  <a:moveTo>
                    <a:pt x="148058" y="116139"/>
                  </a:moveTo>
                  <a:lnTo>
                    <a:pt x="107557" y="116139"/>
                  </a:lnTo>
                  <a:lnTo>
                    <a:pt x="107557" y="2145"/>
                  </a:lnTo>
                  <a:lnTo>
                    <a:pt x="153824" y="2145"/>
                  </a:lnTo>
                  <a:lnTo>
                    <a:pt x="153824" y="17701"/>
                  </a:lnTo>
                  <a:lnTo>
                    <a:pt x="124454" y="17701"/>
                  </a:lnTo>
                  <a:lnTo>
                    <a:pt x="124454" y="100718"/>
                  </a:lnTo>
                  <a:lnTo>
                    <a:pt x="160396" y="100718"/>
                  </a:lnTo>
                  <a:lnTo>
                    <a:pt x="160396" y="113189"/>
                  </a:lnTo>
                  <a:lnTo>
                    <a:pt x="155166" y="115334"/>
                  </a:lnTo>
                  <a:lnTo>
                    <a:pt x="148058" y="116139"/>
                  </a:lnTo>
                  <a:close/>
                </a:path>
                <a:path w="696594" h="126365">
                  <a:moveTo>
                    <a:pt x="160396" y="100718"/>
                  </a:moveTo>
                  <a:lnTo>
                    <a:pt x="145645" y="100718"/>
                  </a:lnTo>
                  <a:lnTo>
                    <a:pt x="152351" y="100315"/>
                  </a:lnTo>
                  <a:lnTo>
                    <a:pt x="160396" y="98438"/>
                  </a:lnTo>
                  <a:lnTo>
                    <a:pt x="160396" y="100718"/>
                  </a:lnTo>
                  <a:close/>
                </a:path>
                <a:path w="696594" h="126365">
                  <a:moveTo>
                    <a:pt x="210017" y="124320"/>
                  </a:moveTo>
                  <a:lnTo>
                    <a:pt x="193121" y="124320"/>
                  </a:lnTo>
                  <a:lnTo>
                    <a:pt x="193121" y="0"/>
                  </a:lnTo>
                  <a:lnTo>
                    <a:pt x="210017" y="0"/>
                  </a:lnTo>
                  <a:lnTo>
                    <a:pt x="210017" y="124320"/>
                  </a:lnTo>
                  <a:close/>
                </a:path>
                <a:path w="696594" h="126365">
                  <a:moveTo>
                    <a:pt x="266747" y="117480"/>
                  </a:moveTo>
                  <a:lnTo>
                    <a:pt x="245961" y="117480"/>
                  </a:lnTo>
                  <a:lnTo>
                    <a:pt x="238451" y="114396"/>
                  </a:lnTo>
                  <a:lnTo>
                    <a:pt x="224021" y="75091"/>
                  </a:lnTo>
                  <a:lnTo>
                    <a:pt x="223564" y="58874"/>
                  </a:lnTo>
                  <a:lnTo>
                    <a:pt x="224021" y="42657"/>
                  </a:lnTo>
                  <a:lnTo>
                    <a:pt x="238451" y="3352"/>
                  </a:lnTo>
                  <a:lnTo>
                    <a:pt x="245961" y="0"/>
                  </a:lnTo>
                  <a:lnTo>
                    <a:pt x="266747" y="0"/>
                  </a:lnTo>
                  <a:lnTo>
                    <a:pt x="274123" y="3352"/>
                  </a:lnTo>
                  <a:lnTo>
                    <a:pt x="279219" y="9521"/>
                  </a:lnTo>
                  <a:lnTo>
                    <a:pt x="282517" y="15287"/>
                  </a:lnTo>
                  <a:lnTo>
                    <a:pt x="253336" y="15287"/>
                  </a:lnTo>
                  <a:lnTo>
                    <a:pt x="249580" y="17030"/>
                  </a:lnTo>
                  <a:lnTo>
                    <a:pt x="240729" y="58874"/>
                  </a:lnTo>
                  <a:lnTo>
                    <a:pt x="241035" y="71567"/>
                  </a:lnTo>
                  <a:lnTo>
                    <a:pt x="253336" y="102327"/>
                  </a:lnTo>
                  <a:lnTo>
                    <a:pt x="282594" y="102327"/>
                  </a:lnTo>
                  <a:lnTo>
                    <a:pt x="279219" y="108226"/>
                  </a:lnTo>
                  <a:lnTo>
                    <a:pt x="274123" y="114396"/>
                  </a:lnTo>
                  <a:lnTo>
                    <a:pt x="266747" y="117480"/>
                  </a:lnTo>
                  <a:close/>
                </a:path>
                <a:path w="696594" h="126365">
                  <a:moveTo>
                    <a:pt x="282594" y="102327"/>
                  </a:moveTo>
                  <a:lnTo>
                    <a:pt x="259372" y="102327"/>
                  </a:lnTo>
                  <a:lnTo>
                    <a:pt x="263127" y="100583"/>
                  </a:lnTo>
                  <a:lnTo>
                    <a:pt x="265541" y="97499"/>
                  </a:lnTo>
                  <a:lnTo>
                    <a:pt x="268697" y="91219"/>
                  </a:lnTo>
                  <a:lnTo>
                    <a:pt x="270671" y="82462"/>
                  </a:lnTo>
                  <a:lnTo>
                    <a:pt x="271689" y="71567"/>
                  </a:lnTo>
                  <a:lnTo>
                    <a:pt x="271979" y="58874"/>
                  </a:lnTo>
                  <a:lnTo>
                    <a:pt x="271689" y="46183"/>
                  </a:lnTo>
                  <a:lnTo>
                    <a:pt x="259372" y="15287"/>
                  </a:lnTo>
                  <a:lnTo>
                    <a:pt x="282517" y="15287"/>
                  </a:lnTo>
                  <a:lnTo>
                    <a:pt x="284051" y="17968"/>
                  </a:lnTo>
                  <a:lnTo>
                    <a:pt x="287098" y="29018"/>
                  </a:lnTo>
                  <a:lnTo>
                    <a:pt x="288687" y="42657"/>
                  </a:lnTo>
                  <a:lnTo>
                    <a:pt x="289143" y="58874"/>
                  </a:lnTo>
                  <a:lnTo>
                    <a:pt x="288687" y="75091"/>
                  </a:lnTo>
                  <a:lnTo>
                    <a:pt x="287098" y="88730"/>
                  </a:lnTo>
                  <a:lnTo>
                    <a:pt x="284051" y="99779"/>
                  </a:lnTo>
                  <a:lnTo>
                    <a:pt x="282594" y="102327"/>
                  </a:lnTo>
                  <a:close/>
                </a:path>
                <a:path w="696594" h="126365">
                  <a:moveTo>
                    <a:pt x="324817" y="124320"/>
                  </a:moveTo>
                  <a:lnTo>
                    <a:pt x="307518" y="124320"/>
                  </a:lnTo>
                  <a:lnTo>
                    <a:pt x="307518" y="0"/>
                  </a:lnTo>
                  <a:lnTo>
                    <a:pt x="324817" y="0"/>
                  </a:lnTo>
                  <a:lnTo>
                    <a:pt x="324817" y="124320"/>
                  </a:lnTo>
                  <a:close/>
                </a:path>
                <a:path w="696594" h="126365">
                  <a:moveTo>
                    <a:pt x="440154" y="124320"/>
                  </a:moveTo>
                  <a:lnTo>
                    <a:pt x="422855" y="124320"/>
                  </a:lnTo>
                  <a:lnTo>
                    <a:pt x="422855" y="64372"/>
                  </a:lnTo>
                  <a:lnTo>
                    <a:pt x="399921" y="64372"/>
                  </a:lnTo>
                  <a:lnTo>
                    <a:pt x="399921" y="48950"/>
                  </a:lnTo>
                  <a:lnTo>
                    <a:pt x="422855" y="48950"/>
                  </a:lnTo>
                  <a:lnTo>
                    <a:pt x="422855" y="0"/>
                  </a:lnTo>
                  <a:lnTo>
                    <a:pt x="440154" y="0"/>
                  </a:lnTo>
                  <a:lnTo>
                    <a:pt x="440154" y="124320"/>
                  </a:lnTo>
                  <a:close/>
                </a:path>
                <a:path w="696594" h="126365">
                  <a:moveTo>
                    <a:pt x="387582" y="116139"/>
                  </a:moveTo>
                  <a:lnTo>
                    <a:pt x="340376" y="116139"/>
                  </a:lnTo>
                  <a:lnTo>
                    <a:pt x="340376" y="2145"/>
                  </a:lnTo>
                  <a:lnTo>
                    <a:pt x="401395" y="2145"/>
                  </a:lnTo>
                  <a:lnTo>
                    <a:pt x="401395" y="17701"/>
                  </a:lnTo>
                  <a:lnTo>
                    <a:pt x="357541" y="17701"/>
                  </a:lnTo>
                  <a:lnTo>
                    <a:pt x="357541" y="50828"/>
                  </a:lnTo>
                  <a:lnTo>
                    <a:pt x="396299" y="50828"/>
                  </a:lnTo>
                  <a:lnTo>
                    <a:pt x="396299" y="66249"/>
                  </a:lnTo>
                  <a:lnTo>
                    <a:pt x="357541" y="66249"/>
                  </a:lnTo>
                  <a:lnTo>
                    <a:pt x="357541" y="100718"/>
                  </a:lnTo>
                  <a:lnTo>
                    <a:pt x="413197" y="100718"/>
                  </a:lnTo>
                  <a:lnTo>
                    <a:pt x="413197" y="112652"/>
                  </a:lnTo>
                  <a:lnTo>
                    <a:pt x="408157" y="114215"/>
                  </a:lnTo>
                  <a:lnTo>
                    <a:pt x="402150" y="115301"/>
                  </a:lnTo>
                  <a:lnTo>
                    <a:pt x="395262" y="115934"/>
                  </a:lnTo>
                  <a:lnTo>
                    <a:pt x="387582" y="116139"/>
                  </a:lnTo>
                  <a:close/>
                </a:path>
                <a:path w="696594" h="126365">
                  <a:moveTo>
                    <a:pt x="413197" y="100718"/>
                  </a:moveTo>
                  <a:lnTo>
                    <a:pt x="396032" y="100718"/>
                  </a:lnTo>
                  <a:lnTo>
                    <a:pt x="404347" y="100047"/>
                  </a:lnTo>
                  <a:lnTo>
                    <a:pt x="413197" y="97901"/>
                  </a:lnTo>
                  <a:lnTo>
                    <a:pt x="413197" y="100718"/>
                  </a:lnTo>
                  <a:close/>
                </a:path>
                <a:path w="696594" h="126365">
                  <a:moveTo>
                    <a:pt x="580569" y="56862"/>
                  </a:moveTo>
                  <a:lnTo>
                    <a:pt x="484278" y="56862"/>
                  </a:lnTo>
                  <a:lnTo>
                    <a:pt x="484278" y="1475"/>
                  </a:lnTo>
                  <a:lnTo>
                    <a:pt x="501443" y="1475"/>
                  </a:lnTo>
                  <a:lnTo>
                    <a:pt x="501443" y="15556"/>
                  </a:lnTo>
                  <a:lnTo>
                    <a:pt x="580569" y="15556"/>
                  </a:lnTo>
                  <a:lnTo>
                    <a:pt x="580569" y="30576"/>
                  </a:lnTo>
                  <a:lnTo>
                    <a:pt x="501443" y="30576"/>
                  </a:lnTo>
                  <a:lnTo>
                    <a:pt x="501443" y="41977"/>
                  </a:lnTo>
                  <a:lnTo>
                    <a:pt x="580569" y="41977"/>
                  </a:lnTo>
                  <a:lnTo>
                    <a:pt x="580569" y="56862"/>
                  </a:lnTo>
                  <a:close/>
                </a:path>
                <a:path w="696594" h="126365">
                  <a:moveTo>
                    <a:pt x="580569" y="15556"/>
                  </a:moveTo>
                  <a:lnTo>
                    <a:pt x="563270" y="15556"/>
                  </a:lnTo>
                  <a:lnTo>
                    <a:pt x="563270" y="1475"/>
                  </a:lnTo>
                  <a:lnTo>
                    <a:pt x="580569" y="1475"/>
                  </a:lnTo>
                  <a:lnTo>
                    <a:pt x="580569" y="15556"/>
                  </a:lnTo>
                  <a:close/>
                </a:path>
                <a:path w="696594" h="126365">
                  <a:moveTo>
                    <a:pt x="580569" y="41977"/>
                  </a:moveTo>
                  <a:lnTo>
                    <a:pt x="563270" y="41977"/>
                  </a:lnTo>
                  <a:lnTo>
                    <a:pt x="563270" y="30576"/>
                  </a:lnTo>
                  <a:lnTo>
                    <a:pt x="580569" y="30576"/>
                  </a:lnTo>
                  <a:lnTo>
                    <a:pt x="580569" y="41977"/>
                  </a:lnTo>
                  <a:close/>
                </a:path>
                <a:path w="696594" h="126365">
                  <a:moveTo>
                    <a:pt x="588481" y="80331"/>
                  </a:moveTo>
                  <a:lnTo>
                    <a:pt x="476231" y="80331"/>
                  </a:lnTo>
                  <a:lnTo>
                    <a:pt x="476231" y="65312"/>
                  </a:lnTo>
                  <a:lnTo>
                    <a:pt x="588481" y="65312"/>
                  </a:lnTo>
                  <a:lnTo>
                    <a:pt x="588481" y="80331"/>
                  </a:lnTo>
                  <a:close/>
                </a:path>
                <a:path w="696594" h="126365">
                  <a:moveTo>
                    <a:pt x="542347" y="100850"/>
                  </a:moveTo>
                  <a:lnTo>
                    <a:pt x="525182" y="100850"/>
                  </a:lnTo>
                  <a:lnTo>
                    <a:pt x="525182" y="80331"/>
                  </a:lnTo>
                  <a:lnTo>
                    <a:pt x="542347" y="80331"/>
                  </a:lnTo>
                  <a:lnTo>
                    <a:pt x="542347" y="100850"/>
                  </a:lnTo>
                  <a:close/>
                </a:path>
                <a:path w="696594" h="126365">
                  <a:moveTo>
                    <a:pt x="582715" y="124856"/>
                  </a:moveTo>
                  <a:lnTo>
                    <a:pt x="484278" y="124856"/>
                  </a:lnTo>
                  <a:lnTo>
                    <a:pt x="484278" y="88916"/>
                  </a:lnTo>
                  <a:lnTo>
                    <a:pt x="501443" y="88916"/>
                  </a:lnTo>
                  <a:lnTo>
                    <a:pt x="501443" y="109569"/>
                  </a:lnTo>
                  <a:lnTo>
                    <a:pt x="582715" y="109569"/>
                  </a:lnTo>
                  <a:lnTo>
                    <a:pt x="582715" y="124856"/>
                  </a:lnTo>
                  <a:close/>
                </a:path>
                <a:path w="696594" h="126365">
                  <a:moveTo>
                    <a:pt x="696576" y="72955"/>
                  </a:moveTo>
                  <a:lnTo>
                    <a:pt x="679277" y="72955"/>
                  </a:lnTo>
                  <a:lnTo>
                    <a:pt x="679277" y="36611"/>
                  </a:lnTo>
                  <a:lnTo>
                    <a:pt x="652723" y="36611"/>
                  </a:lnTo>
                  <a:lnTo>
                    <a:pt x="652723" y="21457"/>
                  </a:lnTo>
                  <a:lnTo>
                    <a:pt x="679277" y="21457"/>
                  </a:lnTo>
                  <a:lnTo>
                    <a:pt x="679277" y="0"/>
                  </a:lnTo>
                  <a:lnTo>
                    <a:pt x="696576" y="0"/>
                  </a:lnTo>
                  <a:lnTo>
                    <a:pt x="696576" y="72955"/>
                  </a:lnTo>
                  <a:close/>
                </a:path>
                <a:path w="696594" h="126365">
                  <a:moveTo>
                    <a:pt x="591165" y="71346"/>
                  </a:moveTo>
                  <a:lnTo>
                    <a:pt x="591165" y="55522"/>
                  </a:lnTo>
                  <a:lnTo>
                    <a:pt x="602131" y="50461"/>
                  </a:lnTo>
                  <a:lnTo>
                    <a:pt x="610695" y="42597"/>
                  </a:lnTo>
                  <a:lnTo>
                    <a:pt x="616267" y="32041"/>
                  </a:lnTo>
                  <a:lnTo>
                    <a:pt x="618256" y="18909"/>
                  </a:lnTo>
                  <a:lnTo>
                    <a:pt x="618256" y="804"/>
                  </a:lnTo>
                  <a:lnTo>
                    <a:pt x="635421" y="804"/>
                  </a:lnTo>
                  <a:lnTo>
                    <a:pt x="635421" y="18909"/>
                  </a:lnTo>
                  <a:lnTo>
                    <a:pt x="637487" y="32134"/>
                  </a:lnTo>
                  <a:lnTo>
                    <a:pt x="643199" y="42228"/>
                  </a:lnTo>
                  <a:lnTo>
                    <a:pt x="649760" y="47742"/>
                  </a:lnTo>
                  <a:lnTo>
                    <a:pt x="627058" y="47742"/>
                  </a:lnTo>
                  <a:lnTo>
                    <a:pt x="622149" y="55372"/>
                  </a:lnTo>
                  <a:lnTo>
                    <a:pt x="614359" y="62109"/>
                  </a:lnTo>
                  <a:lnTo>
                    <a:pt x="603946" y="67563"/>
                  </a:lnTo>
                  <a:lnTo>
                    <a:pt x="591165" y="71346"/>
                  </a:lnTo>
                  <a:close/>
                </a:path>
                <a:path w="696594" h="126365">
                  <a:moveTo>
                    <a:pt x="662645" y="69870"/>
                  </a:moveTo>
                  <a:lnTo>
                    <a:pt x="650190" y="66375"/>
                  </a:lnTo>
                  <a:lnTo>
                    <a:pt x="639942" y="61321"/>
                  </a:lnTo>
                  <a:lnTo>
                    <a:pt x="632149" y="55009"/>
                  </a:lnTo>
                  <a:lnTo>
                    <a:pt x="627058" y="47742"/>
                  </a:lnTo>
                  <a:lnTo>
                    <a:pt x="649760" y="47742"/>
                  </a:lnTo>
                  <a:lnTo>
                    <a:pt x="651828" y="49481"/>
                  </a:lnTo>
                  <a:lnTo>
                    <a:pt x="662645" y="54181"/>
                  </a:lnTo>
                  <a:lnTo>
                    <a:pt x="662645" y="69870"/>
                  </a:lnTo>
                  <a:close/>
                </a:path>
                <a:path w="696594" h="126365">
                  <a:moveTo>
                    <a:pt x="696576" y="126332"/>
                  </a:moveTo>
                  <a:lnTo>
                    <a:pt x="679277" y="126332"/>
                  </a:lnTo>
                  <a:lnTo>
                    <a:pt x="679277" y="93608"/>
                  </a:lnTo>
                  <a:lnTo>
                    <a:pt x="601492" y="93608"/>
                  </a:lnTo>
                  <a:lnTo>
                    <a:pt x="601492" y="78187"/>
                  </a:lnTo>
                  <a:lnTo>
                    <a:pt x="696576" y="78187"/>
                  </a:lnTo>
                  <a:lnTo>
                    <a:pt x="696576" y="126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21563" y="1540763"/>
              <a:ext cx="104139" cy="317500"/>
            </a:xfrm>
            <a:custGeom>
              <a:avLst/>
              <a:gdLst/>
              <a:ahLst/>
              <a:cxnLst/>
              <a:rect l="l" t="t" r="r" b="b"/>
              <a:pathLst>
                <a:path w="104140" h="317500">
                  <a:moveTo>
                    <a:pt x="51816" y="316992"/>
                  </a:moveTo>
                  <a:lnTo>
                    <a:pt x="31503" y="312729"/>
                  </a:lnTo>
                  <a:lnTo>
                    <a:pt x="15049" y="301180"/>
                  </a:lnTo>
                  <a:lnTo>
                    <a:pt x="4024" y="284202"/>
                  </a:lnTo>
                  <a:lnTo>
                    <a:pt x="0" y="263652"/>
                  </a:lnTo>
                  <a:lnTo>
                    <a:pt x="0" y="51816"/>
                  </a:lnTo>
                  <a:lnTo>
                    <a:pt x="4024" y="31503"/>
                  </a:lnTo>
                  <a:lnTo>
                    <a:pt x="15049" y="15049"/>
                  </a:lnTo>
                  <a:lnTo>
                    <a:pt x="31503" y="4024"/>
                  </a:lnTo>
                  <a:lnTo>
                    <a:pt x="51816" y="0"/>
                  </a:lnTo>
                  <a:lnTo>
                    <a:pt x="72128" y="4024"/>
                  </a:lnTo>
                  <a:lnTo>
                    <a:pt x="88582" y="15049"/>
                  </a:lnTo>
                  <a:lnTo>
                    <a:pt x="99607" y="31503"/>
                  </a:lnTo>
                  <a:lnTo>
                    <a:pt x="103632" y="51816"/>
                  </a:lnTo>
                  <a:lnTo>
                    <a:pt x="103632" y="263652"/>
                  </a:lnTo>
                  <a:lnTo>
                    <a:pt x="99607" y="284202"/>
                  </a:lnTo>
                  <a:lnTo>
                    <a:pt x="88582" y="301180"/>
                  </a:lnTo>
                  <a:lnTo>
                    <a:pt x="72128" y="312729"/>
                  </a:lnTo>
                  <a:lnTo>
                    <a:pt x="51816" y="316992"/>
                  </a:lnTo>
                  <a:close/>
                </a:path>
              </a:pathLst>
            </a:custGeom>
            <a:solidFill>
              <a:srgbClr val="2D90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612" y="1679448"/>
              <a:ext cx="99060" cy="17830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95071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3735" y="1159764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545" y="2146938"/>
              <a:ext cx="8098340" cy="27843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31545" y="2543520"/>
              <a:ext cx="853440" cy="253365"/>
            </a:xfrm>
            <a:custGeom>
              <a:avLst/>
              <a:gdLst/>
              <a:ahLst/>
              <a:cxnLst/>
              <a:rect l="l" t="t" r="r" b="b"/>
              <a:pathLst>
                <a:path w="853440" h="253364">
                  <a:moveTo>
                    <a:pt x="4000" y="128013"/>
                  </a:moveTo>
                  <a:lnTo>
                    <a:pt x="4000" y="97078"/>
                  </a:lnTo>
                  <a:lnTo>
                    <a:pt x="40338" y="86473"/>
                  </a:lnTo>
                  <a:lnTo>
                    <a:pt x="68275" y="69441"/>
                  </a:lnTo>
                  <a:lnTo>
                    <a:pt x="86210" y="45959"/>
                  </a:lnTo>
                  <a:lnTo>
                    <a:pt x="92544" y="16000"/>
                  </a:lnTo>
                  <a:lnTo>
                    <a:pt x="92544" y="3200"/>
                  </a:lnTo>
                  <a:lnTo>
                    <a:pt x="126679" y="3200"/>
                  </a:lnTo>
                  <a:lnTo>
                    <a:pt x="126679" y="16000"/>
                  </a:lnTo>
                  <a:lnTo>
                    <a:pt x="133097" y="45921"/>
                  </a:lnTo>
                  <a:lnTo>
                    <a:pt x="151215" y="69341"/>
                  </a:lnTo>
                  <a:lnTo>
                    <a:pt x="156058" y="72272"/>
                  </a:lnTo>
                  <a:lnTo>
                    <a:pt x="109878" y="72272"/>
                  </a:lnTo>
                  <a:lnTo>
                    <a:pt x="95397" y="91370"/>
                  </a:lnTo>
                  <a:lnTo>
                    <a:pt x="72640" y="107443"/>
                  </a:lnTo>
                  <a:lnTo>
                    <a:pt x="42032" y="119866"/>
                  </a:lnTo>
                  <a:lnTo>
                    <a:pt x="4000" y="128013"/>
                  </a:lnTo>
                  <a:close/>
                </a:path>
                <a:path w="853440" h="253364">
                  <a:moveTo>
                    <a:pt x="215757" y="128013"/>
                  </a:moveTo>
                  <a:lnTo>
                    <a:pt x="177837" y="119866"/>
                  </a:lnTo>
                  <a:lnTo>
                    <a:pt x="147217" y="107443"/>
                  </a:lnTo>
                  <a:lnTo>
                    <a:pt x="124398" y="91370"/>
                  </a:lnTo>
                  <a:lnTo>
                    <a:pt x="109878" y="72272"/>
                  </a:lnTo>
                  <a:lnTo>
                    <a:pt x="156058" y="72272"/>
                  </a:lnTo>
                  <a:lnTo>
                    <a:pt x="179336" y="86360"/>
                  </a:lnTo>
                  <a:lnTo>
                    <a:pt x="215757" y="97078"/>
                  </a:lnTo>
                  <a:lnTo>
                    <a:pt x="215757" y="128013"/>
                  </a:lnTo>
                  <a:close/>
                </a:path>
                <a:path w="853440" h="253364">
                  <a:moveTo>
                    <a:pt x="220024" y="187753"/>
                  </a:moveTo>
                  <a:lnTo>
                    <a:pt x="0" y="187753"/>
                  </a:lnTo>
                  <a:lnTo>
                    <a:pt x="0" y="156819"/>
                  </a:lnTo>
                  <a:lnTo>
                    <a:pt x="220024" y="156819"/>
                  </a:lnTo>
                  <a:lnTo>
                    <a:pt x="220024" y="187753"/>
                  </a:lnTo>
                  <a:close/>
                </a:path>
                <a:path w="853440" h="253364">
                  <a:moveTo>
                    <a:pt x="126679" y="252828"/>
                  </a:moveTo>
                  <a:lnTo>
                    <a:pt x="92544" y="252828"/>
                  </a:lnTo>
                  <a:lnTo>
                    <a:pt x="92544" y="187753"/>
                  </a:lnTo>
                  <a:lnTo>
                    <a:pt x="126679" y="187753"/>
                  </a:lnTo>
                  <a:lnTo>
                    <a:pt x="126679" y="252828"/>
                  </a:lnTo>
                  <a:close/>
                </a:path>
                <a:path w="853440" h="253364">
                  <a:moveTo>
                    <a:pt x="384046" y="133080"/>
                  </a:moveTo>
                  <a:lnTo>
                    <a:pt x="338175" y="119478"/>
                  </a:lnTo>
                  <a:lnTo>
                    <a:pt x="319235" y="83849"/>
                  </a:lnTo>
                  <a:lnTo>
                    <a:pt x="317906" y="66673"/>
                  </a:lnTo>
                  <a:lnTo>
                    <a:pt x="319235" y="49343"/>
                  </a:lnTo>
                  <a:lnTo>
                    <a:pt x="338175" y="13601"/>
                  </a:lnTo>
                  <a:lnTo>
                    <a:pt x="384046" y="0"/>
                  </a:lnTo>
                  <a:lnTo>
                    <a:pt x="398226" y="887"/>
                  </a:lnTo>
                  <a:lnTo>
                    <a:pt x="438597" y="22982"/>
                  </a:lnTo>
                  <a:lnTo>
                    <a:pt x="442574" y="30400"/>
                  </a:lnTo>
                  <a:lnTo>
                    <a:pt x="376844" y="30400"/>
                  </a:lnTo>
                  <a:lnTo>
                    <a:pt x="368843" y="33334"/>
                  </a:lnTo>
                  <a:lnTo>
                    <a:pt x="351507" y="66673"/>
                  </a:lnTo>
                  <a:lnTo>
                    <a:pt x="352245" y="74571"/>
                  </a:lnTo>
                  <a:lnTo>
                    <a:pt x="376844" y="102946"/>
                  </a:lnTo>
                  <a:lnTo>
                    <a:pt x="442443" y="102946"/>
                  </a:lnTo>
                  <a:lnTo>
                    <a:pt x="438597" y="110102"/>
                  </a:lnTo>
                  <a:lnTo>
                    <a:pt x="429917" y="119478"/>
                  </a:lnTo>
                  <a:lnTo>
                    <a:pt x="420987" y="125429"/>
                  </a:lnTo>
                  <a:lnTo>
                    <a:pt x="410481" y="129679"/>
                  </a:lnTo>
                  <a:lnTo>
                    <a:pt x="398226" y="132230"/>
                  </a:lnTo>
                  <a:lnTo>
                    <a:pt x="384046" y="133080"/>
                  </a:lnTo>
                  <a:close/>
                </a:path>
                <a:path w="853440" h="253364">
                  <a:moveTo>
                    <a:pt x="442443" y="102946"/>
                  </a:moveTo>
                  <a:lnTo>
                    <a:pt x="391248" y="102946"/>
                  </a:lnTo>
                  <a:lnTo>
                    <a:pt x="399516" y="99745"/>
                  </a:lnTo>
                  <a:lnTo>
                    <a:pt x="405383" y="94411"/>
                  </a:lnTo>
                  <a:lnTo>
                    <a:pt x="410172" y="88765"/>
                  </a:lnTo>
                  <a:lnTo>
                    <a:pt x="413685" y="82043"/>
                  </a:lnTo>
                  <a:lnTo>
                    <a:pt x="415847" y="74571"/>
                  </a:lnTo>
                  <a:lnTo>
                    <a:pt x="416585" y="66673"/>
                  </a:lnTo>
                  <a:lnTo>
                    <a:pt x="415847" y="58775"/>
                  </a:lnTo>
                  <a:lnTo>
                    <a:pt x="391248" y="30400"/>
                  </a:lnTo>
                  <a:lnTo>
                    <a:pt x="442574" y="30400"/>
                  </a:lnTo>
                  <a:lnTo>
                    <a:pt x="444952" y="34837"/>
                  </a:lnTo>
                  <a:lnTo>
                    <a:pt x="448857" y="49343"/>
                  </a:lnTo>
                  <a:lnTo>
                    <a:pt x="450186" y="66673"/>
                  </a:lnTo>
                  <a:lnTo>
                    <a:pt x="448857" y="83849"/>
                  </a:lnTo>
                  <a:lnTo>
                    <a:pt x="444952" y="98276"/>
                  </a:lnTo>
                  <a:lnTo>
                    <a:pt x="442443" y="102946"/>
                  </a:lnTo>
                  <a:close/>
                </a:path>
                <a:path w="853440" h="253364">
                  <a:moveTo>
                    <a:pt x="521928" y="141881"/>
                  </a:moveTo>
                  <a:lnTo>
                    <a:pt x="487527" y="141881"/>
                  </a:lnTo>
                  <a:lnTo>
                    <a:pt x="487527" y="1600"/>
                  </a:lnTo>
                  <a:lnTo>
                    <a:pt x="521928" y="1600"/>
                  </a:lnTo>
                  <a:lnTo>
                    <a:pt x="521928" y="141881"/>
                  </a:lnTo>
                  <a:close/>
                </a:path>
                <a:path w="853440" h="253364">
                  <a:moveTo>
                    <a:pt x="325107" y="251495"/>
                  </a:moveTo>
                  <a:lnTo>
                    <a:pt x="325107" y="220827"/>
                  </a:lnTo>
                  <a:lnTo>
                    <a:pt x="342280" y="212259"/>
                  </a:lnTo>
                  <a:lnTo>
                    <a:pt x="355877" y="199491"/>
                  </a:lnTo>
                  <a:lnTo>
                    <a:pt x="364830" y="182684"/>
                  </a:lnTo>
                  <a:lnTo>
                    <a:pt x="368045" y="162152"/>
                  </a:lnTo>
                  <a:lnTo>
                    <a:pt x="368045" y="150952"/>
                  </a:lnTo>
                  <a:lnTo>
                    <a:pt x="402447" y="150952"/>
                  </a:lnTo>
                  <a:lnTo>
                    <a:pt x="402447" y="162152"/>
                  </a:lnTo>
                  <a:lnTo>
                    <a:pt x="404709" y="180142"/>
                  </a:lnTo>
                  <a:lnTo>
                    <a:pt x="410745" y="195857"/>
                  </a:lnTo>
                  <a:lnTo>
                    <a:pt x="419428" y="208921"/>
                  </a:lnTo>
                  <a:lnTo>
                    <a:pt x="425291" y="214690"/>
                  </a:lnTo>
                  <a:lnTo>
                    <a:pt x="385504" y="214690"/>
                  </a:lnTo>
                  <a:lnTo>
                    <a:pt x="377138" y="226404"/>
                  </a:lnTo>
                  <a:lnTo>
                    <a:pt x="363658" y="236993"/>
                  </a:lnTo>
                  <a:lnTo>
                    <a:pt x="346001" y="245631"/>
                  </a:lnTo>
                  <a:lnTo>
                    <a:pt x="325107" y="251495"/>
                  </a:lnTo>
                  <a:close/>
                </a:path>
                <a:path w="853440" h="253364">
                  <a:moveTo>
                    <a:pt x="471355" y="218960"/>
                  </a:moveTo>
                  <a:lnTo>
                    <a:pt x="429630" y="218960"/>
                  </a:lnTo>
                  <a:lnTo>
                    <a:pt x="439828" y="208921"/>
                  </a:lnTo>
                  <a:lnTo>
                    <a:pt x="448719" y="195857"/>
                  </a:lnTo>
                  <a:lnTo>
                    <a:pt x="455006" y="180142"/>
                  </a:lnTo>
                  <a:lnTo>
                    <a:pt x="457390" y="162152"/>
                  </a:lnTo>
                  <a:lnTo>
                    <a:pt x="457390" y="150952"/>
                  </a:lnTo>
                  <a:lnTo>
                    <a:pt x="491525" y="150952"/>
                  </a:lnTo>
                  <a:lnTo>
                    <a:pt x="491525" y="162152"/>
                  </a:lnTo>
                  <a:lnTo>
                    <a:pt x="494671" y="182684"/>
                  </a:lnTo>
                  <a:lnTo>
                    <a:pt x="503493" y="199391"/>
                  </a:lnTo>
                  <a:lnTo>
                    <a:pt x="517065" y="212147"/>
                  </a:lnTo>
                  <a:lnTo>
                    <a:pt x="522163" y="214690"/>
                  </a:lnTo>
                  <a:lnTo>
                    <a:pt x="473819" y="214690"/>
                  </a:lnTo>
                  <a:lnTo>
                    <a:pt x="471355" y="218960"/>
                  </a:lnTo>
                  <a:close/>
                </a:path>
                <a:path w="853440" h="253364">
                  <a:moveTo>
                    <a:pt x="429678" y="251495"/>
                  </a:moveTo>
                  <a:lnTo>
                    <a:pt x="415322" y="245219"/>
                  </a:lnTo>
                  <a:lnTo>
                    <a:pt x="402535" y="236493"/>
                  </a:lnTo>
                  <a:lnTo>
                    <a:pt x="392276" y="226066"/>
                  </a:lnTo>
                  <a:lnTo>
                    <a:pt x="385504" y="214690"/>
                  </a:lnTo>
                  <a:lnTo>
                    <a:pt x="425291" y="214690"/>
                  </a:lnTo>
                  <a:lnTo>
                    <a:pt x="429630" y="218960"/>
                  </a:lnTo>
                  <a:lnTo>
                    <a:pt x="471355" y="218960"/>
                  </a:lnTo>
                  <a:lnTo>
                    <a:pt x="467299" y="225991"/>
                  </a:lnTo>
                  <a:lnTo>
                    <a:pt x="457278" y="236293"/>
                  </a:lnTo>
                  <a:lnTo>
                    <a:pt x="444491" y="244994"/>
                  </a:lnTo>
                  <a:lnTo>
                    <a:pt x="429678" y="251495"/>
                  </a:lnTo>
                  <a:close/>
                </a:path>
                <a:path w="853440" h="253364">
                  <a:moveTo>
                    <a:pt x="534463" y="251495"/>
                  </a:moveTo>
                  <a:lnTo>
                    <a:pt x="513415" y="245669"/>
                  </a:lnTo>
                  <a:lnTo>
                    <a:pt x="495681" y="237093"/>
                  </a:lnTo>
                  <a:lnTo>
                    <a:pt x="482177" y="226517"/>
                  </a:lnTo>
                  <a:lnTo>
                    <a:pt x="473819" y="214690"/>
                  </a:lnTo>
                  <a:lnTo>
                    <a:pt x="522163" y="214690"/>
                  </a:lnTo>
                  <a:lnTo>
                    <a:pt x="534463" y="220827"/>
                  </a:lnTo>
                  <a:lnTo>
                    <a:pt x="534463" y="251495"/>
                  </a:lnTo>
                  <a:close/>
                </a:path>
                <a:path w="853440" h="253364">
                  <a:moveTo>
                    <a:pt x="763559" y="201891"/>
                  </a:moveTo>
                  <a:lnTo>
                    <a:pt x="681950" y="201891"/>
                  </a:lnTo>
                  <a:lnTo>
                    <a:pt x="696115" y="201000"/>
                  </a:lnTo>
                  <a:lnTo>
                    <a:pt x="709055" y="198358"/>
                  </a:lnTo>
                  <a:lnTo>
                    <a:pt x="720244" y="194015"/>
                  </a:lnTo>
                  <a:lnTo>
                    <a:pt x="729157" y="188023"/>
                  </a:lnTo>
                  <a:lnTo>
                    <a:pt x="729157" y="1600"/>
                  </a:lnTo>
                  <a:lnTo>
                    <a:pt x="763559" y="1600"/>
                  </a:lnTo>
                  <a:lnTo>
                    <a:pt x="763559" y="100279"/>
                  </a:lnTo>
                  <a:lnTo>
                    <a:pt x="801430" y="100279"/>
                  </a:lnTo>
                  <a:lnTo>
                    <a:pt x="801430" y="130946"/>
                  </a:lnTo>
                  <a:lnTo>
                    <a:pt x="763559" y="130946"/>
                  </a:lnTo>
                  <a:lnTo>
                    <a:pt x="763559" y="201891"/>
                  </a:lnTo>
                  <a:close/>
                </a:path>
                <a:path w="853440" h="253364">
                  <a:moveTo>
                    <a:pt x="676616" y="232559"/>
                  </a:moveTo>
                  <a:lnTo>
                    <a:pt x="569137" y="232559"/>
                  </a:lnTo>
                  <a:lnTo>
                    <a:pt x="569137" y="5867"/>
                  </a:lnTo>
                  <a:lnTo>
                    <a:pt x="691016" y="5867"/>
                  </a:lnTo>
                  <a:lnTo>
                    <a:pt x="691016" y="36801"/>
                  </a:lnTo>
                  <a:lnTo>
                    <a:pt x="603272" y="36801"/>
                  </a:lnTo>
                  <a:lnTo>
                    <a:pt x="603272" y="201891"/>
                  </a:lnTo>
                  <a:lnTo>
                    <a:pt x="763559" y="201891"/>
                  </a:lnTo>
                  <a:lnTo>
                    <a:pt x="763559" y="217357"/>
                  </a:lnTo>
                  <a:lnTo>
                    <a:pt x="729157" y="217357"/>
                  </a:lnTo>
                  <a:lnTo>
                    <a:pt x="722859" y="223783"/>
                  </a:lnTo>
                  <a:lnTo>
                    <a:pt x="711386" y="228558"/>
                  </a:lnTo>
                  <a:lnTo>
                    <a:pt x="695663" y="231534"/>
                  </a:lnTo>
                  <a:lnTo>
                    <a:pt x="676616" y="232559"/>
                  </a:lnTo>
                  <a:close/>
                </a:path>
                <a:path w="853440" h="253364">
                  <a:moveTo>
                    <a:pt x="763559" y="248828"/>
                  </a:moveTo>
                  <a:lnTo>
                    <a:pt x="729157" y="248828"/>
                  </a:lnTo>
                  <a:lnTo>
                    <a:pt x="729157" y="217357"/>
                  </a:lnTo>
                  <a:lnTo>
                    <a:pt x="763559" y="217357"/>
                  </a:lnTo>
                  <a:lnTo>
                    <a:pt x="763559" y="248828"/>
                  </a:lnTo>
                  <a:close/>
                </a:path>
                <a:path w="853440" h="253364">
                  <a:moveTo>
                    <a:pt x="853170" y="232826"/>
                  </a:moveTo>
                  <a:lnTo>
                    <a:pt x="814768" y="232826"/>
                  </a:lnTo>
                  <a:lnTo>
                    <a:pt x="814768" y="192023"/>
                  </a:lnTo>
                  <a:lnTo>
                    <a:pt x="853170" y="192023"/>
                  </a:lnTo>
                  <a:lnTo>
                    <a:pt x="853170" y="232826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879" y="2922234"/>
              <a:ext cx="7031543" cy="30323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278" y="3302015"/>
              <a:ext cx="4028500" cy="29416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211" y="3691930"/>
              <a:ext cx="7723629" cy="30323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29945" y="4084513"/>
              <a:ext cx="1031240" cy="250190"/>
            </a:xfrm>
            <a:custGeom>
              <a:avLst/>
              <a:gdLst/>
              <a:ahLst/>
              <a:cxnLst/>
              <a:rect l="l" t="t" r="r" b="b"/>
              <a:pathLst>
                <a:path w="1031239" h="250189">
                  <a:moveTo>
                    <a:pt x="208823" y="84007"/>
                  </a:moveTo>
                  <a:lnTo>
                    <a:pt x="16001" y="84007"/>
                  </a:lnTo>
                  <a:lnTo>
                    <a:pt x="16001" y="1600"/>
                  </a:lnTo>
                  <a:lnTo>
                    <a:pt x="50136" y="1600"/>
                  </a:lnTo>
                  <a:lnTo>
                    <a:pt x="50136" y="53339"/>
                  </a:lnTo>
                  <a:lnTo>
                    <a:pt x="208823" y="53339"/>
                  </a:lnTo>
                  <a:lnTo>
                    <a:pt x="208823" y="84007"/>
                  </a:lnTo>
                  <a:close/>
                </a:path>
                <a:path w="1031239" h="250189">
                  <a:moveTo>
                    <a:pt x="128279" y="106413"/>
                  </a:moveTo>
                  <a:lnTo>
                    <a:pt x="94145" y="106413"/>
                  </a:lnTo>
                  <a:lnTo>
                    <a:pt x="94145" y="84007"/>
                  </a:lnTo>
                  <a:lnTo>
                    <a:pt x="128279" y="84007"/>
                  </a:lnTo>
                  <a:lnTo>
                    <a:pt x="128279" y="106413"/>
                  </a:lnTo>
                  <a:close/>
                </a:path>
                <a:path w="1031239" h="250189">
                  <a:moveTo>
                    <a:pt x="223224" y="137080"/>
                  </a:moveTo>
                  <a:lnTo>
                    <a:pt x="0" y="137080"/>
                  </a:lnTo>
                  <a:lnTo>
                    <a:pt x="0" y="106413"/>
                  </a:lnTo>
                  <a:lnTo>
                    <a:pt x="223224" y="106413"/>
                  </a:lnTo>
                  <a:lnTo>
                    <a:pt x="223224" y="137080"/>
                  </a:lnTo>
                  <a:close/>
                </a:path>
                <a:path w="1031239" h="250189">
                  <a:moveTo>
                    <a:pt x="207489" y="184820"/>
                  </a:moveTo>
                  <a:lnTo>
                    <a:pt x="16001" y="184820"/>
                  </a:lnTo>
                  <a:lnTo>
                    <a:pt x="16001" y="154952"/>
                  </a:lnTo>
                  <a:lnTo>
                    <a:pt x="207489" y="154952"/>
                  </a:lnTo>
                  <a:lnTo>
                    <a:pt x="207489" y="184820"/>
                  </a:lnTo>
                  <a:close/>
                </a:path>
                <a:path w="1031239" h="250189">
                  <a:moveTo>
                    <a:pt x="84007" y="219760"/>
                  </a:moveTo>
                  <a:lnTo>
                    <a:pt x="50139" y="219760"/>
                  </a:lnTo>
                  <a:lnTo>
                    <a:pt x="50139" y="184820"/>
                  </a:lnTo>
                  <a:lnTo>
                    <a:pt x="84007" y="184820"/>
                  </a:lnTo>
                  <a:lnTo>
                    <a:pt x="84007" y="219760"/>
                  </a:lnTo>
                  <a:close/>
                </a:path>
                <a:path w="1031239" h="250189">
                  <a:moveTo>
                    <a:pt x="172285" y="220291"/>
                  </a:moveTo>
                  <a:lnTo>
                    <a:pt x="170685" y="219760"/>
                  </a:lnTo>
                  <a:lnTo>
                    <a:pt x="137617" y="219760"/>
                  </a:lnTo>
                  <a:lnTo>
                    <a:pt x="138950" y="214960"/>
                  </a:lnTo>
                  <a:lnTo>
                    <a:pt x="140017" y="207225"/>
                  </a:lnTo>
                  <a:lnTo>
                    <a:pt x="140017" y="184820"/>
                  </a:lnTo>
                  <a:lnTo>
                    <a:pt x="173885" y="184820"/>
                  </a:lnTo>
                  <a:lnTo>
                    <a:pt x="173885" y="212556"/>
                  </a:lnTo>
                  <a:lnTo>
                    <a:pt x="172285" y="220291"/>
                  </a:lnTo>
                  <a:close/>
                </a:path>
                <a:path w="1031239" h="250189">
                  <a:moveTo>
                    <a:pt x="211490" y="249628"/>
                  </a:moveTo>
                  <a:lnTo>
                    <a:pt x="11468" y="249628"/>
                  </a:lnTo>
                  <a:lnTo>
                    <a:pt x="11468" y="219760"/>
                  </a:lnTo>
                  <a:lnTo>
                    <a:pt x="170685" y="219760"/>
                  </a:lnTo>
                  <a:lnTo>
                    <a:pt x="172285" y="220291"/>
                  </a:lnTo>
                  <a:lnTo>
                    <a:pt x="211490" y="220291"/>
                  </a:lnTo>
                  <a:lnTo>
                    <a:pt x="211490" y="249628"/>
                  </a:lnTo>
                  <a:close/>
                </a:path>
                <a:path w="1031239" h="250189">
                  <a:moveTo>
                    <a:pt x="211490" y="220291"/>
                  </a:moveTo>
                  <a:lnTo>
                    <a:pt x="172285" y="220291"/>
                  </a:lnTo>
                  <a:lnTo>
                    <a:pt x="172395" y="219760"/>
                  </a:lnTo>
                  <a:lnTo>
                    <a:pt x="211490" y="219760"/>
                  </a:lnTo>
                  <a:lnTo>
                    <a:pt x="211490" y="220291"/>
                  </a:lnTo>
                  <a:close/>
                </a:path>
                <a:path w="1031239" h="250189">
                  <a:moveTo>
                    <a:pt x="318438" y="233626"/>
                  </a:moveTo>
                  <a:lnTo>
                    <a:pt x="281310" y="223274"/>
                  </a:lnTo>
                  <a:lnTo>
                    <a:pt x="257398" y="176452"/>
                  </a:lnTo>
                  <a:lnTo>
                    <a:pt x="253364" y="117079"/>
                  </a:lnTo>
                  <a:lnTo>
                    <a:pt x="254269" y="84830"/>
                  </a:lnTo>
                  <a:lnTo>
                    <a:pt x="263378" y="35733"/>
                  </a:lnTo>
                  <a:lnTo>
                    <a:pt x="291636" y="4867"/>
                  </a:lnTo>
                  <a:lnTo>
                    <a:pt x="318438" y="0"/>
                  </a:lnTo>
                  <a:lnTo>
                    <a:pt x="332797" y="1233"/>
                  </a:lnTo>
                  <a:lnTo>
                    <a:pt x="345107" y="4867"/>
                  </a:lnTo>
                  <a:lnTo>
                    <a:pt x="355416" y="10801"/>
                  </a:lnTo>
                  <a:lnTo>
                    <a:pt x="363775" y="18935"/>
                  </a:lnTo>
                  <a:lnTo>
                    <a:pt x="370334" y="30400"/>
                  </a:lnTo>
                  <a:lnTo>
                    <a:pt x="312302" y="30400"/>
                  </a:lnTo>
                  <a:lnTo>
                    <a:pt x="304835" y="33867"/>
                  </a:lnTo>
                  <a:lnTo>
                    <a:pt x="289966" y="70206"/>
                  </a:lnTo>
                  <a:lnTo>
                    <a:pt x="287499" y="117079"/>
                  </a:lnTo>
                  <a:lnTo>
                    <a:pt x="288033" y="142321"/>
                  </a:lnTo>
                  <a:lnTo>
                    <a:pt x="293800" y="181401"/>
                  </a:lnTo>
                  <a:lnTo>
                    <a:pt x="312302" y="203492"/>
                  </a:lnTo>
                  <a:lnTo>
                    <a:pt x="370487" y="203492"/>
                  </a:lnTo>
                  <a:lnTo>
                    <a:pt x="363775" y="215223"/>
                  </a:lnTo>
                  <a:lnTo>
                    <a:pt x="355416" y="223274"/>
                  </a:lnTo>
                  <a:lnTo>
                    <a:pt x="345107" y="229025"/>
                  </a:lnTo>
                  <a:lnTo>
                    <a:pt x="332797" y="232476"/>
                  </a:lnTo>
                  <a:lnTo>
                    <a:pt x="318438" y="233626"/>
                  </a:lnTo>
                  <a:close/>
                </a:path>
                <a:path w="1031239" h="250189">
                  <a:moveTo>
                    <a:pt x="370487" y="203492"/>
                  </a:moveTo>
                  <a:lnTo>
                    <a:pt x="324307" y="203492"/>
                  </a:lnTo>
                  <a:lnTo>
                    <a:pt x="331774" y="200024"/>
                  </a:lnTo>
                  <a:lnTo>
                    <a:pt x="336842" y="193890"/>
                  </a:lnTo>
                  <a:lnTo>
                    <a:pt x="342851" y="181401"/>
                  </a:lnTo>
                  <a:lnTo>
                    <a:pt x="346709" y="163986"/>
                  </a:lnTo>
                  <a:lnTo>
                    <a:pt x="348768" y="142321"/>
                  </a:lnTo>
                  <a:lnTo>
                    <a:pt x="349376" y="117079"/>
                  </a:lnTo>
                  <a:lnTo>
                    <a:pt x="348768" y="91842"/>
                  </a:lnTo>
                  <a:lnTo>
                    <a:pt x="342851" y="52870"/>
                  </a:lnTo>
                  <a:lnTo>
                    <a:pt x="324307" y="30400"/>
                  </a:lnTo>
                  <a:lnTo>
                    <a:pt x="370334" y="30400"/>
                  </a:lnTo>
                  <a:lnTo>
                    <a:pt x="373385" y="35733"/>
                  </a:lnTo>
                  <a:lnTo>
                    <a:pt x="379444" y="57707"/>
                  </a:lnTo>
                  <a:lnTo>
                    <a:pt x="382603" y="84830"/>
                  </a:lnTo>
                  <a:lnTo>
                    <a:pt x="383511" y="117079"/>
                  </a:lnTo>
                  <a:lnTo>
                    <a:pt x="382603" y="149328"/>
                  </a:lnTo>
                  <a:lnTo>
                    <a:pt x="379444" y="176452"/>
                  </a:lnTo>
                  <a:lnTo>
                    <a:pt x="373385" y="198426"/>
                  </a:lnTo>
                  <a:lnTo>
                    <a:pt x="370487" y="203492"/>
                  </a:lnTo>
                  <a:close/>
                </a:path>
                <a:path w="1031239" h="250189">
                  <a:moveTo>
                    <a:pt x="450453" y="247227"/>
                  </a:moveTo>
                  <a:lnTo>
                    <a:pt x="416051" y="247227"/>
                  </a:lnTo>
                  <a:lnTo>
                    <a:pt x="416051" y="0"/>
                  </a:lnTo>
                  <a:lnTo>
                    <a:pt x="450453" y="0"/>
                  </a:lnTo>
                  <a:lnTo>
                    <a:pt x="450453" y="98678"/>
                  </a:lnTo>
                  <a:lnTo>
                    <a:pt x="488324" y="98678"/>
                  </a:lnTo>
                  <a:lnTo>
                    <a:pt x="488324" y="129346"/>
                  </a:lnTo>
                  <a:lnTo>
                    <a:pt x="450453" y="129346"/>
                  </a:lnTo>
                  <a:lnTo>
                    <a:pt x="450453" y="247227"/>
                  </a:lnTo>
                  <a:close/>
                </a:path>
                <a:path w="1031239" h="250189">
                  <a:moveTo>
                    <a:pt x="631542" y="33334"/>
                  </a:moveTo>
                  <a:lnTo>
                    <a:pt x="501395" y="33334"/>
                  </a:lnTo>
                  <a:lnTo>
                    <a:pt x="501395" y="2933"/>
                  </a:lnTo>
                  <a:lnTo>
                    <a:pt x="631542" y="2933"/>
                  </a:lnTo>
                  <a:lnTo>
                    <a:pt x="631542" y="33334"/>
                  </a:lnTo>
                  <a:close/>
                </a:path>
                <a:path w="1031239" h="250189">
                  <a:moveTo>
                    <a:pt x="497128" y="150682"/>
                  </a:moveTo>
                  <a:lnTo>
                    <a:pt x="497128" y="119748"/>
                  </a:lnTo>
                  <a:lnTo>
                    <a:pt x="518235" y="111905"/>
                  </a:lnTo>
                  <a:lnTo>
                    <a:pt x="534766" y="98212"/>
                  </a:lnTo>
                  <a:lnTo>
                    <a:pt x="545547" y="78417"/>
                  </a:lnTo>
                  <a:lnTo>
                    <a:pt x="549401" y="52271"/>
                  </a:lnTo>
                  <a:lnTo>
                    <a:pt x="549401" y="33334"/>
                  </a:lnTo>
                  <a:lnTo>
                    <a:pt x="583536" y="33334"/>
                  </a:lnTo>
                  <a:lnTo>
                    <a:pt x="583536" y="52271"/>
                  </a:lnTo>
                  <a:lnTo>
                    <a:pt x="587507" y="77696"/>
                  </a:lnTo>
                  <a:lnTo>
                    <a:pt x="598505" y="96445"/>
                  </a:lnTo>
                  <a:lnTo>
                    <a:pt x="612162" y="106943"/>
                  </a:lnTo>
                  <a:lnTo>
                    <a:pt x="567019" y="106943"/>
                  </a:lnTo>
                  <a:lnTo>
                    <a:pt x="556803" y="121916"/>
                  </a:lnTo>
                  <a:lnTo>
                    <a:pt x="541367" y="134913"/>
                  </a:lnTo>
                  <a:lnTo>
                    <a:pt x="521284" y="144860"/>
                  </a:lnTo>
                  <a:lnTo>
                    <a:pt x="497128" y="150682"/>
                  </a:lnTo>
                  <a:close/>
                </a:path>
                <a:path w="1031239" h="250189">
                  <a:moveTo>
                    <a:pt x="636076" y="147748"/>
                  </a:moveTo>
                  <a:lnTo>
                    <a:pt x="612158" y="142123"/>
                  </a:lnTo>
                  <a:lnTo>
                    <a:pt x="592342" y="133147"/>
                  </a:lnTo>
                  <a:lnTo>
                    <a:pt x="577128" y="121270"/>
                  </a:lnTo>
                  <a:lnTo>
                    <a:pt x="567019" y="106943"/>
                  </a:lnTo>
                  <a:lnTo>
                    <a:pt x="612162" y="106943"/>
                  </a:lnTo>
                  <a:lnTo>
                    <a:pt x="615153" y="109242"/>
                  </a:lnTo>
                  <a:lnTo>
                    <a:pt x="636076" y="116814"/>
                  </a:lnTo>
                  <a:lnTo>
                    <a:pt x="636076" y="147748"/>
                  </a:lnTo>
                  <a:close/>
                </a:path>
                <a:path w="1031239" h="250189">
                  <a:moveTo>
                    <a:pt x="702218" y="174685"/>
                  </a:moveTo>
                  <a:lnTo>
                    <a:pt x="667816" y="174685"/>
                  </a:lnTo>
                  <a:lnTo>
                    <a:pt x="667816" y="0"/>
                  </a:lnTo>
                  <a:lnTo>
                    <a:pt x="702218" y="0"/>
                  </a:lnTo>
                  <a:lnTo>
                    <a:pt x="702218" y="174685"/>
                  </a:lnTo>
                  <a:close/>
                </a:path>
                <a:path w="1031239" h="250189">
                  <a:moveTo>
                    <a:pt x="706485" y="248294"/>
                  </a:moveTo>
                  <a:lnTo>
                    <a:pt x="516064" y="248294"/>
                  </a:lnTo>
                  <a:lnTo>
                    <a:pt x="516064" y="160820"/>
                  </a:lnTo>
                  <a:lnTo>
                    <a:pt x="550465" y="160820"/>
                  </a:lnTo>
                  <a:lnTo>
                    <a:pt x="550465" y="217893"/>
                  </a:lnTo>
                  <a:lnTo>
                    <a:pt x="706485" y="217893"/>
                  </a:lnTo>
                  <a:lnTo>
                    <a:pt x="706485" y="248294"/>
                  </a:lnTo>
                  <a:close/>
                </a:path>
                <a:path w="1031239" h="250189">
                  <a:moveTo>
                    <a:pt x="943848" y="200291"/>
                  </a:moveTo>
                  <a:lnTo>
                    <a:pt x="862239" y="200291"/>
                  </a:lnTo>
                  <a:lnTo>
                    <a:pt x="876404" y="199399"/>
                  </a:lnTo>
                  <a:lnTo>
                    <a:pt x="889344" y="196757"/>
                  </a:lnTo>
                  <a:lnTo>
                    <a:pt x="900533" y="192415"/>
                  </a:lnTo>
                  <a:lnTo>
                    <a:pt x="909446" y="186423"/>
                  </a:lnTo>
                  <a:lnTo>
                    <a:pt x="909446" y="0"/>
                  </a:lnTo>
                  <a:lnTo>
                    <a:pt x="943848" y="0"/>
                  </a:lnTo>
                  <a:lnTo>
                    <a:pt x="943848" y="98678"/>
                  </a:lnTo>
                  <a:lnTo>
                    <a:pt x="981719" y="98678"/>
                  </a:lnTo>
                  <a:lnTo>
                    <a:pt x="981719" y="129346"/>
                  </a:lnTo>
                  <a:lnTo>
                    <a:pt x="943848" y="129346"/>
                  </a:lnTo>
                  <a:lnTo>
                    <a:pt x="943848" y="200291"/>
                  </a:lnTo>
                  <a:close/>
                </a:path>
                <a:path w="1031239" h="250189">
                  <a:moveTo>
                    <a:pt x="856905" y="230959"/>
                  </a:moveTo>
                  <a:lnTo>
                    <a:pt x="749426" y="230959"/>
                  </a:lnTo>
                  <a:lnTo>
                    <a:pt x="749426" y="4267"/>
                  </a:lnTo>
                  <a:lnTo>
                    <a:pt x="871305" y="4267"/>
                  </a:lnTo>
                  <a:lnTo>
                    <a:pt x="871305" y="35201"/>
                  </a:lnTo>
                  <a:lnTo>
                    <a:pt x="783561" y="35201"/>
                  </a:lnTo>
                  <a:lnTo>
                    <a:pt x="783561" y="200291"/>
                  </a:lnTo>
                  <a:lnTo>
                    <a:pt x="943848" y="200291"/>
                  </a:lnTo>
                  <a:lnTo>
                    <a:pt x="943848" y="215757"/>
                  </a:lnTo>
                  <a:lnTo>
                    <a:pt x="909446" y="215757"/>
                  </a:lnTo>
                  <a:lnTo>
                    <a:pt x="903148" y="222183"/>
                  </a:lnTo>
                  <a:lnTo>
                    <a:pt x="891675" y="226958"/>
                  </a:lnTo>
                  <a:lnTo>
                    <a:pt x="875952" y="229934"/>
                  </a:lnTo>
                  <a:lnTo>
                    <a:pt x="856905" y="230959"/>
                  </a:lnTo>
                  <a:close/>
                </a:path>
                <a:path w="1031239" h="250189">
                  <a:moveTo>
                    <a:pt x="943848" y="247227"/>
                  </a:moveTo>
                  <a:lnTo>
                    <a:pt x="909446" y="247227"/>
                  </a:lnTo>
                  <a:lnTo>
                    <a:pt x="909446" y="215757"/>
                  </a:lnTo>
                  <a:lnTo>
                    <a:pt x="943848" y="215757"/>
                  </a:lnTo>
                  <a:lnTo>
                    <a:pt x="943848" y="247227"/>
                  </a:lnTo>
                  <a:close/>
                </a:path>
                <a:path w="1031239" h="250189">
                  <a:moveTo>
                    <a:pt x="1030792" y="231225"/>
                  </a:moveTo>
                  <a:lnTo>
                    <a:pt x="992390" y="231225"/>
                  </a:lnTo>
                  <a:lnTo>
                    <a:pt x="992390" y="190423"/>
                  </a:lnTo>
                  <a:lnTo>
                    <a:pt x="1030792" y="190423"/>
                  </a:lnTo>
                  <a:lnTo>
                    <a:pt x="1030792" y="231225"/>
                  </a:lnTo>
                  <a:close/>
                </a:path>
              </a:pathLst>
            </a:custGeom>
            <a:solidFill>
              <a:srgbClr val="3B38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8213" y="4461626"/>
              <a:ext cx="6957132" cy="27256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7946" y="4847275"/>
              <a:ext cx="5644702" cy="261096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298145" y="2111778"/>
            <a:ext cx="263525" cy="2654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FBF00"/>
                </a:solidFill>
                <a:latin typeface="Wingdings"/>
                <a:cs typeface="Wingdings"/>
              </a:rPr>
              <a:t></a:t>
            </a:r>
            <a:endParaRPr sz="21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2100">
                <a:solidFill>
                  <a:srgbClr val="FFBF00"/>
                </a:solidFill>
                <a:latin typeface="Wingdings"/>
                <a:cs typeface="Wingdings"/>
              </a:rPr>
              <a:t></a:t>
            </a:r>
            <a:endParaRPr sz="21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2100">
                <a:solidFill>
                  <a:srgbClr val="FFBF00"/>
                </a:solidFill>
                <a:latin typeface="Wingdings"/>
                <a:cs typeface="Wingdings"/>
              </a:rPr>
              <a:t></a:t>
            </a:r>
            <a:endParaRPr sz="21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2100">
                <a:solidFill>
                  <a:srgbClr val="FFBF00"/>
                </a:solidFill>
                <a:latin typeface="Wingdings"/>
                <a:cs typeface="Wingdings"/>
              </a:rPr>
              <a:t></a:t>
            </a:r>
            <a:endParaRPr sz="21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772668"/>
            <a:ext cx="10692765" cy="6015355"/>
            <a:chOff x="0" y="772668"/>
            <a:chExt cx="10692765" cy="60153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39" y="772668"/>
              <a:ext cx="1941575" cy="26212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59208" y="826936"/>
              <a:ext cx="696595" cy="126364"/>
            </a:xfrm>
            <a:custGeom>
              <a:avLst/>
              <a:gdLst/>
              <a:ahLst/>
              <a:cxnLst/>
              <a:rect l="l" t="t" r="r" b="b"/>
              <a:pathLst>
                <a:path w="696594" h="126365">
                  <a:moveTo>
                    <a:pt x="18237" y="116273"/>
                  </a:moveTo>
                  <a:lnTo>
                    <a:pt x="0" y="116273"/>
                  </a:lnTo>
                  <a:lnTo>
                    <a:pt x="0" y="8449"/>
                  </a:lnTo>
                  <a:lnTo>
                    <a:pt x="42244" y="8449"/>
                  </a:lnTo>
                  <a:lnTo>
                    <a:pt x="57417" y="10605"/>
                  </a:lnTo>
                  <a:lnTo>
                    <a:pt x="68177" y="16948"/>
                  </a:lnTo>
                  <a:lnTo>
                    <a:pt x="72967" y="24675"/>
                  </a:lnTo>
                  <a:lnTo>
                    <a:pt x="18237" y="24675"/>
                  </a:lnTo>
                  <a:lnTo>
                    <a:pt x="18237" y="60350"/>
                  </a:lnTo>
                  <a:lnTo>
                    <a:pt x="71549" y="60350"/>
                  </a:lnTo>
                  <a:lnTo>
                    <a:pt x="66526" y="65183"/>
                  </a:lnTo>
                  <a:lnTo>
                    <a:pt x="58605" y="67949"/>
                  </a:lnTo>
                  <a:lnTo>
                    <a:pt x="65422" y="69704"/>
                  </a:lnTo>
                  <a:lnTo>
                    <a:pt x="70289" y="73772"/>
                  </a:lnTo>
                  <a:lnTo>
                    <a:pt x="71619" y="76576"/>
                  </a:lnTo>
                  <a:lnTo>
                    <a:pt x="18237" y="76576"/>
                  </a:lnTo>
                  <a:lnTo>
                    <a:pt x="18237" y="116273"/>
                  </a:lnTo>
                  <a:close/>
                </a:path>
                <a:path w="696594" h="126365">
                  <a:moveTo>
                    <a:pt x="71549" y="60350"/>
                  </a:moveTo>
                  <a:lnTo>
                    <a:pt x="39830" y="60350"/>
                  </a:lnTo>
                  <a:lnTo>
                    <a:pt x="47439" y="59279"/>
                  </a:lnTo>
                  <a:lnTo>
                    <a:pt x="53326" y="56008"/>
                  </a:lnTo>
                  <a:lnTo>
                    <a:pt x="57125" y="50448"/>
                  </a:lnTo>
                  <a:lnTo>
                    <a:pt x="58472" y="42512"/>
                  </a:lnTo>
                  <a:lnTo>
                    <a:pt x="57125" y="34576"/>
                  </a:lnTo>
                  <a:lnTo>
                    <a:pt x="53326" y="29017"/>
                  </a:lnTo>
                  <a:lnTo>
                    <a:pt x="47439" y="25745"/>
                  </a:lnTo>
                  <a:lnTo>
                    <a:pt x="39830" y="24675"/>
                  </a:lnTo>
                  <a:lnTo>
                    <a:pt x="72967" y="24675"/>
                  </a:lnTo>
                  <a:lnTo>
                    <a:pt x="74587" y="27289"/>
                  </a:lnTo>
                  <a:lnTo>
                    <a:pt x="76710" y="41439"/>
                  </a:lnTo>
                  <a:lnTo>
                    <a:pt x="75579" y="51773"/>
                  </a:lnTo>
                  <a:lnTo>
                    <a:pt x="72184" y="59739"/>
                  </a:lnTo>
                  <a:lnTo>
                    <a:pt x="71549" y="60350"/>
                  </a:lnTo>
                  <a:close/>
                </a:path>
                <a:path w="696594" h="126365">
                  <a:moveTo>
                    <a:pt x="77649" y="116273"/>
                  </a:moveTo>
                  <a:lnTo>
                    <a:pt x="59143" y="116273"/>
                  </a:lnTo>
                  <a:lnTo>
                    <a:pt x="58338" y="113859"/>
                  </a:lnTo>
                  <a:lnTo>
                    <a:pt x="57802" y="110775"/>
                  </a:lnTo>
                  <a:lnTo>
                    <a:pt x="57526" y="106887"/>
                  </a:lnTo>
                  <a:lnTo>
                    <a:pt x="56863" y="94413"/>
                  </a:lnTo>
                  <a:lnTo>
                    <a:pt x="55463" y="86194"/>
                  </a:lnTo>
                  <a:lnTo>
                    <a:pt x="52203" y="80666"/>
                  </a:lnTo>
                  <a:lnTo>
                    <a:pt x="46679" y="77552"/>
                  </a:lnTo>
                  <a:lnTo>
                    <a:pt x="38489" y="76576"/>
                  </a:lnTo>
                  <a:lnTo>
                    <a:pt x="71619" y="76576"/>
                  </a:lnTo>
                  <a:lnTo>
                    <a:pt x="73372" y="80271"/>
                  </a:lnTo>
                  <a:lnTo>
                    <a:pt x="74833" y="89318"/>
                  </a:lnTo>
                  <a:lnTo>
                    <a:pt x="75771" y="102193"/>
                  </a:lnTo>
                  <a:lnTo>
                    <a:pt x="76040" y="106887"/>
                  </a:lnTo>
                  <a:lnTo>
                    <a:pt x="77649" y="116273"/>
                  </a:lnTo>
                  <a:close/>
                </a:path>
                <a:path w="696594" h="126365">
                  <a:moveTo>
                    <a:pt x="184670" y="122845"/>
                  </a:moveTo>
                  <a:lnTo>
                    <a:pt x="167774" y="122845"/>
                  </a:lnTo>
                  <a:lnTo>
                    <a:pt x="167774" y="63969"/>
                  </a:lnTo>
                  <a:lnTo>
                    <a:pt x="144036" y="63969"/>
                  </a:lnTo>
                  <a:lnTo>
                    <a:pt x="144036" y="48548"/>
                  </a:lnTo>
                  <a:lnTo>
                    <a:pt x="167774" y="48548"/>
                  </a:lnTo>
                  <a:lnTo>
                    <a:pt x="167774" y="804"/>
                  </a:lnTo>
                  <a:lnTo>
                    <a:pt x="184670" y="804"/>
                  </a:lnTo>
                  <a:lnTo>
                    <a:pt x="184670" y="122845"/>
                  </a:lnTo>
                  <a:close/>
                </a:path>
                <a:path w="696594" h="126365">
                  <a:moveTo>
                    <a:pt x="148058" y="116139"/>
                  </a:moveTo>
                  <a:lnTo>
                    <a:pt x="107557" y="116139"/>
                  </a:lnTo>
                  <a:lnTo>
                    <a:pt x="107557" y="2145"/>
                  </a:lnTo>
                  <a:lnTo>
                    <a:pt x="153824" y="2145"/>
                  </a:lnTo>
                  <a:lnTo>
                    <a:pt x="153824" y="17701"/>
                  </a:lnTo>
                  <a:lnTo>
                    <a:pt x="124454" y="17701"/>
                  </a:lnTo>
                  <a:lnTo>
                    <a:pt x="124454" y="100718"/>
                  </a:lnTo>
                  <a:lnTo>
                    <a:pt x="160396" y="100718"/>
                  </a:lnTo>
                  <a:lnTo>
                    <a:pt x="160396" y="113189"/>
                  </a:lnTo>
                  <a:lnTo>
                    <a:pt x="155166" y="115334"/>
                  </a:lnTo>
                  <a:lnTo>
                    <a:pt x="148058" y="116139"/>
                  </a:lnTo>
                  <a:close/>
                </a:path>
                <a:path w="696594" h="126365">
                  <a:moveTo>
                    <a:pt x="160396" y="100718"/>
                  </a:moveTo>
                  <a:lnTo>
                    <a:pt x="145645" y="100718"/>
                  </a:lnTo>
                  <a:lnTo>
                    <a:pt x="152351" y="100315"/>
                  </a:lnTo>
                  <a:lnTo>
                    <a:pt x="160396" y="98438"/>
                  </a:lnTo>
                  <a:lnTo>
                    <a:pt x="160396" y="100718"/>
                  </a:lnTo>
                  <a:close/>
                </a:path>
                <a:path w="696594" h="126365">
                  <a:moveTo>
                    <a:pt x="210017" y="124320"/>
                  </a:moveTo>
                  <a:lnTo>
                    <a:pt x="193121" y="124320"/>
                  </a:lnTo>
                  <a:lnTo>
                    <a:pt x="193121" y="0"/>
                  </a:lnTo>
                  <a:lnTo>
                    <a:pt x="210017" y="0"/>
                  </a:lnTo>
                  <a:lnTo>
                    <a:pt x="210017" y="124320"/>
                  </a:lnTo>
                  <a:close/>
                </a:path>
                <a:path w="696594" h="126365">
                  <a:moveTo>
                    <a:pt x="266747" y="117480"/>
                  </a:moveTo>
                  <a:lnTo>
                    <a:pt x="245961" y="117480"/>
                  </a:lnTo>
                  <a:lnTo>
                    <a:pt x="238451" y="114396"/>
                  </a:lnTo>
                  <a:lnTo>
                    <a:pt x="224021" y="75091"/>
                  </a:lnTo>
                  <a:lnTo>
                    <a:pt x="223564" y="58874"/>
                  </a:lnTo>
                  <a:lnTo>
                    <a:pt x="224021" y="42657"/>
                  </a:lnTo>
                  <a:lnTo>
                    <a:pt x="238451" y="3352"/>
                  </a:lnTo>
                  <a:lnTo>
                    <a:pt x="245961" y="0"/>
                  </a:lnTo>
                  <a:lnTo>
                    <a:pt x="266747" y="0"/>
                  </a:lnTo>
                  <a:lnTo>
                    <a:pt x="274123" y="3352"/>
                  </a:lnTo>
                  <a:lnTo>
                    <a:pt x="279219" y="9521"/>
                  </a:lnTo>
                  <a:lnTo>
                    <a:pt x="282517" y="15287"/>
                  </a:lnTo>
                  <a:lnTo>
                    <a:pt x="253336" y="15287"/>
                  </a:lnTo>
                  <a:lnTo>
                    <a:pt x="249580" y="17030"/>
                  </a:lnTo>
                  <a:lnTo>
                    <a:pt x="240729" y="58874"/>
                  </a:lnTo>
                  <a:lnTo>
                    <a:pt x="241035" y="71567"/>
                  </a:lnTo>
                  <a:lnTo>
                    <a:pt x="253336" y="102327"/>
                  </a:lnTo>
                  <a:lnTo>
                    <a:pt x="282594" y="102327"/>
                  </a:lnTo>
                  <a:lnTo>
                    <a:pt x="279219" y="108226"/>
                  </a:lnTo>
                  <a:lnTo>
                    <a:pt x="274123" y="114396"/>
                  </a:lnTo>
                  <a:lnTo>
                    <a:pt x="266747" y="117480"/>
                  </a:lnTo>
                  <a:close/>
                </a:path>
                <a:path w="696594" h="126365">
                  <a:moveTo>
                    <a:pt x="282594" y="102327"/>
                  </a:moveTo>
                  <a:lnTo>
                    <a:pt x="259372" y="102327"/>
                  </a:lnTo>
                  <a:lnTo>
                    <a:pt x="263127" y="100583"/>
                  </a:lnTo>
                  <a:lnTo>
                    <a:pt x="265541" y="97499"/>
                  </a:lnTo>
                  <a:lnTo>
                    <a:pt x="268697" y="91219"/>
                  </a:lnTo>
                  <a:lnTo>
                    <a:pt x="270671" y="82462"/>
                  </a:lnTo>
                  <a:lnTo>
                    <a:pt x="271689" y="71567"/>
                  </a:lnTo>
                  <a:lnTo>
                    <a:pt x="271979" y="58874"/>
                  </a:lnTo>
                  <a:lnTo>
                    <a:pt x="271689" y="46183"/>
                  </a:lnTo>
                  <a:lnTo>
                    <a:pt x="259372" y="15287"/>
                  </a:lnTo>
                  <a:lnTo>
                    <a:pt x="282517" y="15287"/>
                  </a:lnTo>
                  <a:lnTo>
                    <a:pt x="284051" y="17968"/>
                  </a:lnTo>
                  <a:lnTo>
                    <a:pt x="287098" y="29018"/>
                  </a:lnTo>
                  <a:lnTo>
                    <a:pt x="288687" y="42657"/>
                  </a:lnTo>
                  <a:lnTo>
                    <a:pt x="289143" y="58874"/>
                  </a:lnTo>
                  <a:lnTo>
                    <a:pt x="288687" y="75091"/>
                  </a:lnTo>
                  <a:lnTo>
                    <a:pt x="287098" y="88730"/>
                  </a:lnTo>
                  <a:lnTo>
                    <a:pt x="284051" y="99779"/>
                  </a:lnTo>
                  <a:lnTo>
                    <a:pt x="282594" y="102327"/>
                  </a:lnTo>
                  <a:close/>
                </a:path>
                <a:path w="696594" h="126365">
                  <a:moveTo>
                    <a:pt x="324817" y="124320"/>
                  </a:moveTo>
                  <a:lnTo>
                    <a:pt x="307518" y="124320"/>
                  </a:lnTo>
                  <a:lnTo>
                    <a:pt x="307518" y="0"/>
                  </a:lnTo>
                  <a:lnTo>
                    <a:pt x="324817" y="0"/>
                  </a:lnTo>
                  <a:lnTo>
                    <a:pt x="324817" y="124320"/>
                  </a:lnTo>
                  <a:close/>
                </a:path>
                <a:path w="696594" h="126365">
                  <a:moveTo>
                    <a:pt x="440154" y="124320"/>
                  </a:moveTo>
                  <a:lnTo>
                    <a:pt x="422855" y="124320"/>
                  </a:lnTo>
                  <a:lnTo>
                    <a:pt x="422855" y="64372"/>
                  </a:lnTo>
                  <a:lnTo>
                    <a:pt x="399921" y="64372"/>
                  </a:lnTo>
                  <a:lnTo>
                    <a:pt x="399921" y="48950"/>
                  </a:lnTo>
                  <a:lnTo>
                    <a:pt x="422855" y="48950"/>
                  </a:lnTo>
                  <a:lnTo>
                    <a:pt x="422855" y="0"/>
                  </a:lnTo>
                  <a:lnTo>
                    <a:pt x="440154" y="0"/>
                  </a:lnTo>
                  <a:lnTo>
                    <a:pt x="440154" y="124320"/>
                  </a:lnTo>
                  <a:close/>
                </a:path>
                <a:path w="696594" h="126365">
                  <a:moveTo>
                    <a:pt x="387582" y="116139"/>
                  </a:moveTo>
                  <a:lnTo>
                    <a:pt x="340376" y="116139"/>
                  </a:lnTo>
                  <a:lnTo>
                    <a:pt x="340376" y="2145"/>
                  </a:lnTo>
                  <a:lnTo>
                    <a:pt x="401395" y="2145"/>
                  </a:lnTo>
                  <a:lnTo>
                    <a:pt x="401395" y="17701"/>
                  </a:lnTo>
                  <a:lnTo>
                    <a:pt x="357541" y="17701"/>
                  </a:lnTo>
                  <a:lnTo>
                    <a:pt x="357541" y="50828"/>
                  </a:lnTo>
                  <a:lnTo>
                    <a:pt x="396299" y="50828"/>
                  </a:lnTo>
                  <a:lnTo>
                    <a:pt x="396299" y="66249"/>
                  </a:lnTo>
                  <a:lnTo>
                    <a:pt x="357541" y="66249"/>
                  </a:lnTo>
                  <a:lnTo>
                    <a:pt x="357541" y="100718"/>
                  </a:lnTo>
                  <a:lnTo>
                    <a:pt x="413197" y="100718"/>
                  </a:lnTo>
                  <a:lnTo>
                    <a:pt x="413197" y="112652"/>
                  </a:lnTo>
                  <a:lnTo>
                    <a:pt x="408157" y="114215"/>
                  </a:lnTo>
                  <a:lnTo>
                    <a:pt x="402150" y="115301"/>
                  </a:lnTo>
                  <a:lnTo>
                    <a:pt x="395262" y="115934"/>
                  </a:lnTo>
                  <a:lnTo>
                    <a:pt x="387582" y="116139"/>
                  </a:lnTo>
                  <a:close/>
                </a:path>
                <a:path w="696594" h="126365">
                  <a:moveTo>
                    <a:pt x="413197" y="100718"/>
                  </a:moveTo>
                  <a:lnTo>
                    <a:pt x="396032" y="100718"/>
                  </a:lnTo>
                  <a:lnTo>
                    <a:pt x="404347" y="100047"/>
                  </a:lnTo>
                  <a:lnTo>
                    <a:pt x="413197" y="97901"/>
                  </a:lnTo>
                  <a:lnTo>
                    <a:pt x="413197" y="100718"/>
                  </a:lnTo>
                  <a:close/>
                </a:path>
                <a:path w="696594" h="126365">
                  <a:moveTo>
                    <a:pt x="580569" y="56862"/>
                  </a:moveTo>
                  <a:lnTo>
                    <a:pt x="484278" y="56862"/>
                  </a:lnTo>
                  <a:lnTo>
                    <a:pt x="484278" y="1475"/>
                  </a:lnTo>
                  <a:lnTo>
                    <a:pt x="501443" y="1475"/>
                  </a:lnTo>
                  <a:lnTo>
                    <a:pt x="501443" y="15556"/>
                  </a:lnTo>
                  <a:lnTo>
                    <a:pt x="580569" y="15556"/>
                  </a:lnTo>
                  <a:lnTo>
                    <a:pt x="580569" y="30576"/>
                  </a:lnTo>
                  <a:lnTo>
                    <a:pt x="501443" y="30576"/>
                  </a:lnTo>
                  <a:lnTo>
                    <a:pt x="501443" y="41977"/>
                  </a:lnTo>
                  <a:lnTo>
                    <a:pt x="580569" y="41977"/>
                  </a:lnTo>
                  <a:lnTo>
                    <a:pt x="580569" y="56862"/>
                  </a:lnTo>
                  <a:close/>
                </a:path>
                <a:path w="696594" h="126365">
                  <a:moveTo>
                    <a:pt x="580569" y="15556"/>
                  </a:moveTo>
                  <a:lnTo>
                    <a:pt x="563270" y="15556"/>
                  </a:lnTo>
                  <a:lnTo>
                    <a:pt x="563270" y="1475"/>
                  </a:lnTo>
                  <a:lnTo>
                    <a:pt x="580569" y="1475"/>
                  </a:lnTo>
                  <a:lnTo>
                    <a:pt x="580569" y="15556"/>
                  </a:lnTo>
                  <a:close/>
                </a:path>
                <a:path w="696594" h="126365">
                  <a:moveTo>
                    <a:pt x="580569" y="41977"/>
                  </a:moveTo>
                  <a:lnTo>
                    <a:pt x="563270" y="41977"/>
                  </a:lnTo>
                  <a:lnTo>
                    <a:pt x="563270" y="30576"/>
                  </a:lnTo>
                  <a:lnTo>
                    <a:pt x="580569" y="30576"/>
                  </a:lnTo>
                  <a:lnTo>
                    <a:pt x="580569" y="41977"/>
                  </a:lnTo>
                  <a:close/>
                </a:path>
                <a:path w="696594" h="126365">
                  <a:moveTo>
                    <a:pt x="588481" y="80331"/>
                  </a:moveTo>
                  <a:lnTo>
                    <a:pt x="476231" y="80331"/>
                  </a:lnTo>
                  <a:lnTo>
                    <a:pt x="476231" y="65312"/>
                  </a:lnTo>
                  <a:lnTo>
                    <a:pt x="588481" y="65312"/>
                  </a:lnTo>
                  <a:lnTo>
                    <a:pt x="588481" y="80331"/>
                  </a:lnTo>
                  <a:close/>
                </a:path>
                <a:path w="696594" h="126365">
                  <a:moveTo>
                    <a:pt x="542347" y="100850"/>
                  </a:moveTo>
                  <a:lnTo>
                    <a:pt x="525182" y="100850"/>
                  </a:lnTo>
                  <a:lnTo>
                    <a:pt x="525182" y="80331"/>
                  </a:lnTo>
                  <a:lnTo>
                    <a:pt x="542347" y="80331"/>
                  </a:lnTo>
                  <a:lnTo>
                    <a:pt x="542347" y="100850"/>
                  </a:lnTo>
                  <a:close/>
                </a:path>
                <a:path w="696594" h="126365">
                  <a:moveTo>
                    <a:pt x="582715" y="124856"/>
                  </a:moveTo>
                  <a:lnTo>
                    <a:pt x="484278" y="124856"/>
                  </a:lnTo>
                  <a:lnTo>
                    <a:pt x="484278" y="88916"/>
                  </a:lnTo>
                  <a:lnTo>
                    <a:pt x="501443" y="88916"/>
                  </a:lnTo>
                  <a:lnTo>
                    <a:pt x="501443" y="109569"/>
                  </a:lnTo>
                  <a:lnTo>
                    <a:pt x="582715" y="109569"/>
                  </a:lnTo>
                  <a:lnTo>
                    <a:pt x="582715" y="124856"/>
                  </a:lnTo>
                  <a:close/>
                </a:path>
                <a:path w="696594" h="126365">
                  <a:moveTo>
                    <a:pt x="696576" y="72955"/>
                  </a:moveTo>
                  <a:lnTo>
                    <a:pt x="679277" y="72955"/>
                  </a:lnTo>
                  <a:lnTo>
                    <a:pt x="679277" y="36611"/>
                  </a:lnTo>
                  <a:lnTo>
                    <a:pt x="652723" y="36611"/>
                  </a:lnTo>
                  <a:lnTo>
                    <a:pt x="652723" y="21457"/>
                  </a:lnTo>
                  <a:lnTo>
                    <a:pt x="679277" y="21457"/>
                  </a:lnTo>
                  <a:lnTo>
                    <a:pt x="679277" y="0"/>
                  </a:lnTo>
                  <a:lnTo>
                    <a:pt x="696576" y="0"/>
                  </a:lnTo>
                  <a:lnTo>
                    <a:pt x="696576" y="72955"/>
                  </a:lnTo>
                  <a:close/>
                </a:path>
                <a:path w="696594" h="126365">
                  <a:moveTo>
                    <a:pt x="591165" y="71346"/>
                  </a:moveTo>
                  <a:lnTo>
                    <a:pt x="591165" y="55522"/>
                  </a:lnTo>
                  <a:lnTo>
                    <a:pt x="602131" y="50461"/>
                  </a:lnTo>
                  <a:lnTo>
                    <a:pt x="610695" y="42597"/>
                  </a:lnTo>
                  <a:lnTo>
                    <a:pt x="616267" y="32041"/>
                  </a:lnTo>
                  <a:lnTo>
                    <a:pt x="618256" y="18909"/>
                  </a:lnTo>
                  <a:lnTo>
                    <a:pt x="618256" y="804"/>
                  </a:lnTo>
                  <a:lnTo>
                    <a:pt x="635421" y="804"/>
                  </a:lnTo>
                  <a:lnTo>
                    <a:pt x="635421" y="18909"/>
                  </a:lnTo>
                  <a:lnTo>
                    <a:pt x="637487" y="32134"/>
                  </a:lnTo>
                  <a:lnTo>
                    <a:pt x="643199" y="42228"/>
                  </a:lnTo>
                  <a:lnTo>
                    <a:pt x="649760" y="47742"/>
                  </a:lnTo>
                  <a:lnTo>
                    <a:pt x="627058" y="47742"/>
                  </a:lnTo>
                  <a:lnTo>
                    <a:pt x="622149" y="55372"/>
                  </a:lnTo>
                  <a:lnTo>
                    <a:pt x="614359" y="62109"/>
                  </a:lnTo>
                  <a:lnTo>
                    <a:pt x="603946" y="67563"/>
                  </a:lnTo>
                  <a:lnTo>
                    <a:pt x="591165" y="71346"/>
                  </a:lnTo>
                  <a:close/>
                </a:path>
                <a:path w="696594" h="126365">
                  <a:moveTo>
                    <a:pt x="662645" y="69870"/>
                  </a:moveTo>
                  <a:lnTo>
                    <a:pt x="650190" y="66375"/>
                  </a:lnTo>
                  <a:lnTo>
                    <a:pt x="639942" y="61321"/>
                  </a:lnTo>
                  <a:lnTo>
                    <a:pt x="632149" y="55009"/>
                  </a:lnTo>
                  <a:lnTo>
                    <a:pt x="627058" y="47742"/>
                  </a:lnTo>
                  <a:lnTo>
                    <a:pt x="649760" y="47742"/>
                  </a:lnTo>
                  <a:lnTo>
                    <a:pt x="651828" y="49481"/>
                  </a:lnTo>
                  <a:lnTo>
                    <a:pt x="662645" y="54181"/>
                  </a:lnTo>
                  <a:lnTo>
                    <a:pt x="662645" y="69870"/>
                  </a:lnTo>
                  <a:close/>
                </a:path>
                <a:path w="696594" h="126365">
                  <a:moveTo>
                    <a:pt x="696576" y="126332"/>
                  </a:moveTo>
                  <a:lnTo>
                    <a:pt x="679277" y="126332"/>
                  </a:lnTo>
                  <a:lnTo>
                    <a:pt x="679277" y="93608"/>
                  </a:lnTo>
                  <a:lnTo>
                    <a:pt x="601492" y="93608"/>
                  </a:lnTo>
                  <a:lnTo>
                    <a:pt x="601492" y="78187"/>
                  </a:lnTo>
                  <a:lnTo>
                    <a:pt x="696576" y="78187"/>
                  </a:lnTo>
                  <a:lnTo>
                    <a:pt x="696576" y="126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72668"/>
              <a:ext cx="10692384" cy="601370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72668"/>
              <a:ext cx="10692384" cy="601522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055364" y="2628900"/>
              <a:ext cx="692150" cy="260985"/>
            </a:xfrm>
            <a:custGeom>
              <a:avLst/>
              <a:gdLst/>
              <a:ahLst/>
              <a:cxnLst/>
              <a:rect l="l" t="t" r="r" b="b"/>
              <a:pathLst>
                <a:path w="692150" h="260985">
                  <a:moveTo>
                    <a:pt x="691895" y="260603"/>
                  </a:moveTo>
                  <a:lnTo>
                    <a:pt x="0" y="260603"/>
                  </a:lnTo>
                  <a:lnTo>
                    <a:pt x="0" y="0"/>
                  </a:lnTo>
                  <a:lnTo>
                    <a:pt x="691895" y="260603"/>
                  </a:lnTo>
                  <a:close/>
                </a:path>
              </a:pathLst>
            </a:custGeom>
            <a:solidFill>
              <a:srgbClr val="F9B8A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19883" y="2412492"/>
            <a:ext cx="2357755" cy="477520"/>
          </a:xfrm>
          <a:prstGeom prst="rect"/>
          <a:solidFill>
            <a:srgbClr val="F68A69"/>
          </a:solidFill>
        </p:spPr>
        <p:txBody>
          <a:bodyPr wrap="square" lIns="0" tIns="40005" rIns="0" bIns="0" rtlCol="0" vert="horz">
            <a:spAutoFit/>
          </a:bodyPr>
          <a:lstStyle/>
          <a:p>
            <a:pPr marL="267970">
              <a:lnSpc>
                <a:spcPct val="100000"/>
              </a:lnSpc>
              <a:spcBef>
                <a:spcPts val="315"/>
              </a:spcBef>
            </a:pPr>
            <a:r>
              <a:rPr dirty="0" spc="-250"/>
              <a:t>다음시간</a:t>
            </a:r>
            <a:r>
              <a:rPr dirty="0" spc="-495"/>
              <a:t> </a:t>
            </a:r>
            <a:r>
              <a:rPr dirty="0" spc="-25"/>
              <a:t>안내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1938527"/>
            <a:ext cx="4505325" cy="3059430"/>
            <a:chOff x="0" y="1938527"/>
            <a:chExt cx="4505325" cy="3059430"/>
          </a:xfrm>
        </p:grpSpPr>
        <p:sp>
          <p:nvSpPr>
            <p:cNvPr id="10" name="object 10" descr=""/>
            <p:cNvSpPr/>
            <p:nvPr/>
          </p:nvSpPr>
          <p:spPr>
            <a:xfrm>
              <a:off x="0" y="2276855"/>
              <a:ext cx="1918970" cy="655320"/>
            </a:xfrm>
            <a:custGeom>
              <a:avLst/>
              <a:gdLst/>
              <a:ahLst/>
              <a:cxnLst/>
              <a:rect l="l" t="t" r="r" b="b"/>
              <a:pathLst>
                <a:path w="1918970" h="655319">
                  <a:moveTo>
                    <a:pt x="1918716" y="655320"/>
                  </a:moveTo>
                  <a:lnTo>
                    <a:pt x="0" y="655320"/>
                  </a:lnTo>
                  <a:lnTo>
                    <a:pt x="0" y="0"/>
                  </a:lnTo>
                  <a:lnTo>
                    <a:pt x="1918716" y="0"/>
                  </a:lnTo>
                  <a:lnTo>
                    <a:pt x="1918716" y="655320"/>
                  </a:lnTo>
                  <a:close/>
                </a:path>
              </a:pathLst>
            </a:custGeom>
            <a:solidFill>
              <a:srgbClr val="E1F4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49041" y="2262728"/>
              <a:ext cx="904240" cy="652780"/>
            </a:xfrm>
            <a:custGeom>
              <a:avLst/>
              <a:gdLst/>
              <a:ahLst/>
              <a:cxnLst/>
              <a:rect l="l" t="t" r="r" b="b"/>
              <a:pathLst>
                <a:path w="904240" h="652780">
                  <a:moveTo>
                    <a:pt x="225559" y="652607"/>
                  </a:moveTo>
                  <a:lnTo>
                    <a:pt x="177360" y="647425"/>
                  </a:lnTo>
                  <a:lnTo>
                    <a:pt x="134399" y="631878"/>
                  </a:lnTo>
                  <a:lnTo>
                    <a:pt x="96676" y="605968"/>
                  </a:lnTo>
                  <a:lnTo>
                    <a:pt x="64190" y="569694"/>
                  </a:lnTo>
                  <a:lnTo>
                    <a:pt x="36107" y="519879"/>
                  </a:lnTo>
                  <a:lnTo>
                    <a:pt x="16047" y="461371"/>
                  </a:lnTo>
                  <a:lnTo>
                    <a:pt x="4011" y="395955"/>
                  </a:lnTo>
                  <a:lnTo>
                    <a:pt x="0" y="325412"/>
                  </a:lnTo>
                  <a:lnTo>
                    <a:pt x="1002" y="289917"/>
                  </a:lnTo>
                  <a:lnTo>
                    <a:pt x="9026" y="222606"/>
                  </a:lnTo>
                  <a:lnTo>
                    <a:pt x="25074" y="160644"/>
                  </a:lnTo>
                  <a:lnTo>
                    <a:pt x="49146" y="106706"/>
                  </a:lnTo>
                  <a:lnTo>
                    <a:pt x="96676" y="46638"/>
                  </a:lnTo>
                  <a:lnTo>
                    <a:pt x="134399" y="20728"/>
                  </a:lnTo>
                  <a:lnTo>
                    <a:pt x="177360" y="5182"/>
                  </a:lnTo>
                  <a:lnTo>
                    <a:pt x="225559" y="0"/>
                  </a:lnTo>
                  <a:lnTo>
                    <a:pt x="272644" y="5182"/>
                  </a:lnTo>
                  <a:lnTo>
                    <a:pt x="314936" y="20728"/>
                  </a:lnTo>
                  <a:lnTo>
                    <a:pt x="349452" y="44576"/>
                  </a:lnTo>
                  <a:lnTo>
                    <a:pt x="225559" y="44576"/>
                  </a:lnTo>
                  <a:lnTo>
                    <a:pt x="213356" y="45607"/>
                  </a:lnTo>
                  <a:lnTo>
                    <a:pt x="170562" y="70348"/>
                  </a:lnTo>
                  <a:lnTo>
                    <a:pt x="150670" y="110550"/>
                  </a:lnTo>
                  <a:lnTo>
                    <a:pt x="143649" y="152230"/>
                  </a:lnTo>
                  <a:lnTo>
                    <a:pt x="140194" y="201042"/>
                  </a:lnTo>
                  <a:lnTo>
                    <a:pt x="138667" y="255649"/>
                  </a:lnTo>
                  <a:lnTo>
                    <a:pt x="138310" y="289917"/>
                  </a:lnTo>
                  <a:lnTo>
                    <a:pt x="138368" y="361324"/>
                  </a:lnTo>
                  <a:lnTo>
                    <a:pt x="139526" y="418578"/>
                  </a:lnTo>
                  <a:lnTo>
                    <a:pt x="141782" y="468392"/>
                  </a:lnTo>
                  <a:lnTo>
                    <a:pt x="145571" y="513722"/>
                  </a:lnTo>
                  <a:lnTo>
                    <a:pt x="155490" y="556933"/>
                  </a:lnTo>
                  <a:lnTo>
                    <a:pt x="179645" y="590199"/>
                  </a:lnTo>
                  <a:lnTo>
                    <a:pt x="225559" y="608030"/>
                  </a:lnTo>
                  <a:lnTo>
                    <a:pt x="349452" y="608030"/>
                  </a:lnTo>
                  <a:lnTo>
                    <a:pt x="314936" y="631878"/>
                  </a:lnTo>
                  <a:lnTo>
                    <a:pt x="272644" y="647425"/>
                  </a:lnTo>
                  <a:lnTo>
                    <a:pt x="225559" y="652607"/>
                  </a:lnTo>
                  <a:close/>
                </a:path>
                <a:path w="904240" h="652780">
                  <a:moveTo>
                    <a:pt x="349452" y="608030"/>
                  </a:moveTo>
                  <a:lnTo>
                    <a:pt x="225559" y="608030"/>
                  </a:lnTo>
                  <a:lnTo>
                    <a:pt x="237428" y="606915"/>
                  </a:lnTo>
                  <a:lnTo>
                    <a:pt x="248962" y="603572"/>
                  </a:lnTo>
                  <a:lnTo>
                    <a:pt x="280835" y="580559"/>
                  </a:lnTo>
                  <a:lnTo>
                    <a:pt x="299557" y="542947"/>
                  </a:lnTo>
                  <a:lnTo>
                    <a:pt x="305686" y="504500"/>
                  </a:lnTo>
                  <a:lnTo>
                    <a:pt x="309252" y="453348"/>
                  </a:lnTo>
                  <a:lnTo>
                    <a:pt x="311286" y="398546"/>
                  </a:lnTo>
                  <a:lnTo>
                    <a:pt x="311927" y="299250"/>
                  </a:lnTo>
                  <a:lnTo>
                    <a:pt x="311593" y="275151"/>
                  </a:lnTo>
                  <a:lnTo>
                    <a:pt x="310255" y="233137"/>
                  </a:lnTo>
                  <a:lnTo>
                    <a:pt x="307330" y="183322"/>
                  </a:lnTo>
                  <a:lnTo>
                    <a:pt x="302399" y="137492"/>
                  </a:lnTo>
                  <a:lnTo>
                    <a:pt x="290781" y="89265"/>
                  </a:lnTo>
                  <a:lnTo>
                    <a:pt x="258908" y="52600"/>
                  </a:lnTo>
                  <a:lnTo>
                    <a:pt x="225559" y="44576"/>
                  </a:lnTo>
                  <a:lnTo>
                    <a:pt x="349452" y="44576"/>
                  </a:lnTo>
                  <a:lnTo>
                    <a:pt x="385145" y="82913"/>
                  </a:lnTo>
                  <a:lnTo>
                    <a:pt x="414008" y="132616"/>
                  </a:lnTo>
                  <a:lnTo>
                    <a:pt x="434625" y="190789"/>
                  </a:lnTo>
                  <a:lnTo>
                    <a:pt x="446995" y="255649"/>
                  </a:lnTo>
                  <a:lnTo>
                    <a:pt x="451119" y="325412"/>
                  </a:lnTo>
                  <a:lnTo>
                    <a:pt x="450088" y="361324"/>
                  </a:lnTo>
                  <a:lnTo>
                    <a:pt x="441841" y="429304"/>
                  </a:lnTo>
                  <a:lnTo>
                    <a:pt x="425348" y="491712"/>
                  </a:lnTo>
                  <a:lnTo>
                    <a:pt x="400607" y="545873"/>
                  </a:lnTo>
                  <a:lnTo>
                    <a:pt x="352436" y="605968"/>
                  </a:lnTo>
                  <a:lnTo>
                    <a:pt x="349452" y="608030"/>
                  </a:lnTo>
                  <a:close/>
                </a:path>
                <a:path w="904240" h="652780">
                  <a:moveTo>
                    <a:pt x="904021" y="473407"/>
                  </a:moveTo>
                  <a:lnTo>
                    <a:pt x="457360" y="473407"/>
                  </a:lnTo>
                  <a:lnTo>
                    <a:pt x="457360" y="446661"/>
                  </a:lnTo>
                  <a:lnTo>
                    <a:pt x="714123" y="13373"/>
                  </a:lnTo>
                  <a:lnTo>
                    <a:pt x="839830" y="13373"/>
                  </a:lnTo>
                  <a:lnTo>
                    <a:pt x="839830" y="131056"/>
                  </a:lnTo>
                  <a:lnTo>
                    <a:pt x="699858" y="131056"/>
                  </a:lnTo>
                  <a:lnTo>
                    <a:pt x="526900" y="420806"/>
                  </a:lnTo>
                  <a:lnTo>
                    <a:pt x="904021" y="420806"/>
                  </a:lnTo>
                  <a:lnTo>
                    <a:pt x="904021" y="473407"/>
                  </a:lnTo>
                  <a:close/>
                </a:path>
                <a:path w="904240" h="652780">
                  <a:moveTo>
                    <a:pt x="839830" y="420806"/>
                  </a:moveTo>
                  <a:lnTo>
                    <a:pt x="699858" y="420806"/>
                  </a:lnTo>
                  <a:lnTo>
                    <a:pt x="699858" y="131056"/>
                  </a:lnTo>
                  <a:lnTo>
                    <a:pt x="839830" y="131056"/>
                  </a:lnTo>
                  <a:lnTo>
                    <a:pt x="839830" y="420806"/>
                  </a:lnTo>
                  <a:close/>
                </a:path>
                <a:path w="904240" h="652780">
                  <a:moveTo>
                    <a:pt x="839830" y="639234"/>
                  </a:moveTo>
                  <a:lnTo>
                    <a:pt x="742652" y="639234"/>
                  </a:lnTo>
                  <a:lnTo>
                    <a:pt x="732985" y="638537"/>
                  </a:lnTo>
                  <a:lnTo>
                    <a:pt x="702644" y="615051"/>
                  </a:lnTo>
                  <a:lnTo>
                    <a:pt x="699858" y="598223"/>
                  </a:lnTo>
                  <a:lnTo>
                    <a:pt x="699858" y="473407"/>
                  </a:lnTo>
                  <a:lnTo>
                    <a:pt x="839830" y="473407"/>
                  </a:lnTo>
                  <a:lnTo>
                    <a:pt x="839830" y="639234"/>
                  </a:lnTo>
                  <a:close/>
                </a:path>
              </a:pathLst>
            </a:custGeom>
            <a:solidFill>
              <a:srgbClr val="2D90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09660" y="3415992"/>
              <a:ext cx="2132965" cy="518159"/>
            </a:xfrm>
            <a:custGeom>
              <a:avLst/>
              <a:gdLst/>
              <a:ahLst/>
              <a:cxnLst/>
              <a:rect l="l" t="t" r="r" b="b"/>
              <a:pathLst>
                <a:path w="2132965" h="518160">
                  <a:moveTo>
                    <a:pt x="739825" y="101795"/>
                  </a:moveTo>
                  <a:lnTo>
                    <a:pt x="654161" y="101795"/>
                  </a:lnTo>
                  <a:lnTo>
                    <a:pt x="654161" y="0"/>
                  </a:lnTo>
                  <a:lnTo>
                    <a:pt x="739825" y="0"/>
                  </a:lnTo>
                  <a:lnTo>
                    <a:pt x="739825" y="101795"/>
                  </a:lnTo>
                  <a:close/>
                </a:path>
                <a:path w="2132965" h="518160">
                  <a:moveTo>
                    <a:pt x="398282" y="216385"/>
                  </a:moveTo>
                  <a:lnTo>
                    <a:pt x="39494" y="216385"/>
                  </a:lnTo>
                  <a:lnTo>
                    <a:pt x="39494" y="11125"/>
                  </a:lnTo>
                  <a:lnTo>
                    <a:pt x="395500" y="11125"/>
                  </a:lnTo>
                  <a:lnTo>
                    <a:pt x="395500" y="54513"/>
                  </a:lnTo>
                  <a:lnTo>
                    <a:pt x="144071" y="54513"/>
                  </a:lnTo>
                  <a:lnTo>
                    <a:pt x="144071" y="91782"/>
                  </a:lnTo>
                  <a:lnTo>
                    <a:pt x="381038" y="91782"/>
                  </a:lnTo>
                  <a:lnTo>
                    <a:pt x="381038" y="135171"/>
                  </a:lnTo>
                  <a:lnTo>
                    <a:pt x="144071" y="135171"/>
                  </a:lnTo>
                  <a:lnTo>
                    <a:pt x="144071" y="172996"/>
                  </a:lnTo>
                  <a:lnTo>
                    <a:pt x="398282" y="172996"/>
                  </a:lnTo>
                  <a:lnTo>
                    <a:pt x="398282" y="216385"/>
                  </a:lnTo>
                  <a:close/>
                </a:path>
                <a:path w="2132965" h="518160">
                  <a:moveTo>
                    <a:pt x="427077" y="466702"/>
                  </a:moveTo>
                  <a:lnTo>
                    <a:pt x="415526" y="440366"/>
                  </a:lnTo>
                  <a:lnTo>
                    <a:pt x="432274" y="429291"/>
                  </a:lnTo>
                  <a:lnTo>
                    <a:pt x="447450" y="417393"/>
                  </a:lnTo>
                  <a:lnTo>
                    <a:pt x="483792" y="376800"/>
                  </a:lnTo>
                  <a:lnTo>
                    <a:pt x="509547" y="329232"/>
                  </a:lnTo>
                  <a:lnTo>
                    <a:pt x="526071" y="275606"/>
                  </a:lnTo>
                  <a:lnTo>
                    <a:pt x="532260" y="237149"/>
                  </a:lnTo>
                  <a:lnTo>
                    <a:pt x="535298" y="197870"/>
                  </a:lnTo>
                  <a:lnTo>
                    <a:pt x="535678" y="178003"/>
                  </a:lnTo>
                  <a:lnTo>
                    <a:pt x="535678" y="55069"/>
                  </a:lnTo>
                  <a:lnTo>
                    <a:pt x="431101" y="55069"/>
                  </a:lnTo>
                  <a:lnTo>
                    <a:pt x="431101" y="16687"/>
                  </a:lnTo>
                  <a:lnTo>
                    <a:pt x="592416" y="16687"/>
                  </a:lnTo>
                  <a:lnTo>
                    <a:pt x="600058" y="17199"/>
                  </a:lnTo>
                  <a:lnTo>
                    <a:pt x="626348" y="52844"/>
                  </a:lnTo>
                  <a:lnTo>
                    <a:pt x="626348" y="101795"/>
                  </a:lnTo>
                  <a:lnTo>
                    <a:pt x="739825" y="101795"/>
                  </a:lnTo>
                  <a:lnTo>
                    <a:pt x="739825" y="140177"/>
                  </a:lnTo>
                  <a:lnTo>
                    <a:pt x="626348" y="140177"/>
                  </a:lnTo>
                  <a:lnTo>
                    <a:pt x="626286" y="178003"/>
                  </a:lnTo>
                  <a:lnTo>
                    <a:pt x="625285" y="205045"/>
                  </a:lnTo>
                  <a:lnTo>
                    <a:pt x="622097" y="232396"/>
                  </a:lnTo>
                  <a:lnTo>
                    <a:pt x="616783" y="258387"/>
                  </a:lnTo>
                  <a:lnTo>
                    <a:pt x="613676" y="268673"/>
                  </a:lnTo>
                  <a:lnTo>
                    <a:pt x="604098" y="268673"/>
                  </a:lnTo>
                  <a:lnTo>
                    <a:pt x="604098" y="296331"/>
                  </a:lnTo>
                  <a:lnTo>
                    <a:pt x="577930" y="348506"/>
                  </a:lnTo>
                  <a:lnTo>
                    <a:pt x="550624" y="385067"/>
                  </a:lnTo>
                  <a:lnTo>
                    <a:pt x="519456" y="415818"/>
                  </a:lnTo>
                  <a:lnTo>
                    <a:pt x="484722" y="440707"/>
                  </a:lnTo>
                  <a:lnTo>
                    <a:pt x="447012" y="459554"/>
                  </a:lnTo>
                  <a:lnTo>
                    <a:pt x="427077" y="466702"/>
                  </a:lnTo>
                  <a:close/>
                </a:path>
                <a:path w="2132965" h="518160">
                  <a:moveTo>
                    <a:pt x="739825" y="501190"/>
                  </a:moveTo>
                  <a:lnTo>
                    <a:pt x="667257" y="501190"/>
                  </a:lnTo>
                  <a:lnTo>
                    <a:pt x="661955" y="499114"/>
                  </a:lnTo>
                  <a:lnTo>
                    <a:pt x="655720" y="490811"/>
                  </a:lnTo>
                  <a:lnTo>
                    <a:pt x="654161" y="486211"/>
                  </a:lnTo>
                  <a:lnTo>
                    <a:pt x="654161" y="307055"/>
                  </a:lnTo>
                  <a:lnTo>
                    <a:pt x="604098" y="307055"/>
                  </a:lnTo>
                  <a:lnTo>
                    <a:pt x="604098" y="296331"/>
                  </a:lnTo>
                  <a:lnTo>
                    <a:pt x="609343" y="283019"/>
                  </a:lnTo>
                  <a:lnTo>
                    <a:pt x="613676" y="268673"/>
                  </a:lnTo>
                  <a:lnTo>
                    <a:pt x="654161" y="268673"/>
                  </a:lnTo>
                  <a:lnTo>
                    <a:pt x="654161" y="140177"/>
                  </a:lnTo>
                  <a:lnTo>
                    <a:pt x="739825" y="140177"/>
                  </a:lnTo>
                  <a:lnTo>
                    <a:pt x="739825" y="501190"/>
                  </a:lnTo>
                  <a:close/>
                </a:path>
                <a:path w="2132965" h="518160">
                  <a:moveTo>
                    <a:pt x="272011" y="256435"/>
                  </a:moveTo>
                  <a:lnTo>
                    <a:pt x="164096" y="256435"/>
                  </a:lnTo>
                  <a:lnTo>
                    <a:pt x="164096" y="216385"/>
                  </a:lnTo>
                  <a:lnTo>
                    <a:pt x="272011" y="216385"/>
                  </a:lnTo>
                  <a:lnTo>
                    <a:pt x="272011" y="256435"/>
                  </a:lnTo>
                  <a:close/>
                </a:path>
                <a:path w="2132965" h="518160">
                  <a:moveTo>
                    <a:pt x="434995" y="299267"/>
                  </a:moveTo>
                  <a:lnTo>
                    <a:pt x="0" y="299267"/>
                  </a:lnTo>
                  <a:lnTo>
                    <a:pt x="0" y="256435"/>
                  </a:lnTo>
                  <a:lnTo>
                    <a:pt x="434995" y="256435"/>
                  </a:lnTo>
                  <a:lnTo>
                    <a:pt x="434995" y="299267"/>
                  </a:lnTo>
                  <a:close/>
                </a:path>
                <a:path w="2132965" h="518160">
                  <a:moveTo>
                    <a:pt x="604098" y="296331"/>
                  </a:moveTo>
                  <a:lnTo>
                    <a:pt x="604098" y="268673"/>
                  </a:lnTo>
                  <a:lnTo>
                    <a:pt x="613676" y="268673"/>
                  </a:lnTo>
                  <a:lnTo>
                    <a:pt x="609343" y="283019"/>
                  </a:lnTo>
                  <a:lnTo>
                    <a:pt x="604098" y="296331"/>
                  </a:lnTo>
                  <a:close/>
                </a:path>
                <a:path w="2132965" h="518160">
                  <a:moveTo>
                    <a:pt x="216941" y="517878"/>
                  </a:moveTo>
                  <a:lnTo>
                    <a:pt x="178790" y="516753"/>
                  </a:lnTo>
                  <a:lnTo>
                    <a:pt x="127553" y="510723"/>
                  </a:lnTo>
                  <a:lnTo>
                    <a:pt x="84790" y="497852"/>
                  </a:lnTo>
                  <a:lnTo>
                    <a:pt x="52440" y="476598"/>
                  </a:lnTo>
                  <a:lnTo>
                    <a:pt x="30408" y="432517"/>
                  </a:lnTo>
                  <a:lnTo>
                    <a:pt x="29481" y="418307"/>
                  </a:lnTo>
                  <a:lnTo>
                    <a:pt x="30393" y="404674"/>
                  </a:lnTo>
                  <a:lnTo>
                    <a:pt x="52338" y="361142"/>
                  </a:lnTo>
                  <a:lnTo>
                    <a:pt x="84634" y="339979"/>
                  </a:lnTo>
                  <a:lnTo>
                    <a:pt x="127623" y="327073"/>
                  </a:lnTo>
                  <a:lnTo>
                    <a:pt x="179143" y="320985"/>
                  </a:lnTo>
                  <a:lnTo>
                    <a:pt x="216941" y="319849"/>
                  </a:lnTo>
                  <a:lnTo>
                    <a:pt x="236139" y="320133"/>
                  </a:lnTo>
                  <a:lnTo>
                    <a:pt x="289798" y="324395"/>
                  </a:lnTo>
                  <a:lnTo>
                    <a:pt x="335872" y="334868"/>
                  </a:lnTo>
                  <a:lnTo>
                    <a:pt x="372053" y="353084"/>
                  </a:lnTo>
                  <a:lnTo>
                    <a:pt x="382812" y="362681"/>
                  </a:lnTo>
                  <a:lnTo>
                    <a:pt x="216941" y="362681"/>
                  </a:lnTo>
                  <a:lnTo>
                    <a:pt x="194768" y="363476"/>
                  </a:lnTo>
                  <a:lnTo>
                    <a:pt x="149073" y="375397"/>
                  </a:lnTo>
                  <a:lnTo>
                    <a:pt x="129052" y="418307"/>
                  </a:lnTo>
                  <a:lnTo>
                    <a:pt x="130302" y="432640"/>
                  </a:lnTo>
                  <a:lnTo>
                    <a:pt x="160794" y="467783"/>
                  </a:lnTo>
                  <a:lnTo>
                    <a:pt x="216941" y="475046"/>
                  </a:lnTo>
                  <a:lnTo>
                    <a:pt x="382725" y="475046"/>
                  </a:lnTo>
                  <a:lnTo>
                    <a:pt x="381314" y="476629"/>
                  </a:lnTo>
                  <a:lnTo>
                    <a:pt x="348996" y="497857"/>
                  </a:lnTo>
                  <a:lnTo>
                    <a:pt x="306235" y="510728"/>
                  </a:lnTo>
                  <a:lnTo>
                    <a:pt x="255035" y="516754"/>
                  </a:lnTo>
                  <a:lnTo>
                    <a:pt x="236377" y="517597"/>
                  </a:lnTo>
                  <a:lnTo>
                    <a:pt x="216941" y="517878"/>
                  </a:lnTo>
                  <a:close/>
                </a:path>
                <a:path w="2132965" h="518160">
                  <a:moveTo>
                    <a:pt x="382725" y="475046"/>
                  </a:moveTo>
                  <a:lnTo>
                    <a:pt x="216941" y="475046"/>
                  </a:lnTo>
                  <a:lnTo>
                    <a:pt x="239104" y="474237"/>
                  </a:lnTo>
                  <a:lnTo>
                    <a:pt x="257799" y="471810"/>
                  </a:lnTo>
                  <a:lnTo>
                    <a:pt x="293553" y="454513"/>
                  </a:lnTo>
                  <a:lnTo>
                    <a:pt x="304830" y="418307"/>
                  </a:lnTo>
                  <a:lnTo>
                    <a:pt x="303567" y="404281"/>
                  </a:lnTo>
                  <a:lnTo>
                    <a:pt x="272900" y="369819"/>
                  </a:lnTo>
                  <a:lnTo>
                    <a:pt x="216941" y="362681"/>
                  </a:lnTo>
                  <a:lnTo>
                    <a:pt x="382812" y="362681"/>
                  </a:lnTo>
                  <a:lnTo>
                    <a:pt x="403417" y="404281"/>
                  </a:lnTo>
                  <a:lnTo>
                    <a:pt x="404401" y="418307"/>
                  </a:lnTo>
                  <a:lnTo>
                    <a:pt x="403468" y="432517"/>
                  </a:lnTo>
                  <a:lnTo>
                    <a:pt x="400641" y="445509"/>
                  </a:lnTo>
                  <a:lnTo>
                    <a:pt x="396006" y="457073"/>
                  </a:lnTo>
                  <a:lnTo>
                    <a:pt x="389427" y="467475"/>
                  </a:lnTo>
                  <a:lnTo>
                    <a:pt x="382725" y="475046"/>
                  </a:lnTo>
                  <a:close/>
                </a:path>
                <a:path w="2132965" h="518160">
                  <a:moveTo>
                    <a:pt x="846627" y="501190"/>
                  </a:moveTo>
                  <a:lnTo>
                    <a:pt x="782101" y="501190"/>
                  </a:lnTo>
                  <a:lnTo>
                    <a:pt x="773097" y="499903"/>
                  </a:lnTo>
                  <a:lnTo>
                    <a:pt x="766665" y="496044"/>
                  </a:lnTo>
                  <a:lnTo>
                    <a:pt x="762806" y="489613"/>
                  </a:lnTo>
                  <a:lnTo>
                    <a:pt x="761519" y="480608"/>
                  </a:lnTo>
                  <a:lnTo>
                    <a:pt x="761519" y="0"/>
                  </a:lnTo>
                  <a:lnTo>
                    <a:pt x="846627" y="0"/>
                  </a:lnTo>
                  <a:lnTo>
                    <a:pt x="846627" y="501190"/>
                  </a:lnTo>
                  <a:close/>
                </a:path>
                <a:path w="2132965" h="518160">
                  <a:moveTo>
                    <a:pt x="1312773" y="101795"/>
                  </a:moveTo>
                  <a:lnTo>
                    <a:pt x="1227109" y="101795"/>
                  </a:lnTo>
                  <a:lnTo>
                    <a:pt x="1227109" y="0"/>
                  </a:lnTo>
                  <a:lnTo>
                    <a:pt x="1312773" y="0"/>
                  </a:lnTo>
                  <a:lnTo>
                    <a:pt x="1312773" y="101795"/>
                  </a:lnTo>
                  <a:close/>
                </a:path>
                <a:path w="2132965" h="518160">
                  <a:moveTo>
                    <a:pt x="1000025" y="466702"/>
                  </a:moveTo>
                  <a:lnTo>
                    <a:pt x="988474" y="440366"/>
                  </a:lnTo>
                  <a:lnTo>
                    <a:pt x="1005222" y="429291"/>
                  </a:lnTo>
                  <a:lnTo>
                    <a:pt x="1020398" y="417393"/>
                  </a:lnTo>
                  <a:lnTo>
                    <a:pt x="1056740" y="376800"/>
                  </a:lnTo>
                  <a:lnTo>
                    <a:pt x="1082495" y="329232"/>
                  </a:lnTo>
                  <a:lnTo>
                    <a:pt x="1099019" y="275606"/>
                  </a:lnTo>
                  <a:lnTo>
                    <a:pt x="1105208" y="237149"/>
                  </a:lnTo>
                  <a:lnTo>
                    <a:pt x="1108246" y="197870"/>
                  </a:lnTo>
                  <a:lnTo>
                    <a:pt x="1108626" y="178003"/>
                  </a:lnTo>
                  <a:lnTo>
                    <a:pt x="1108626" y="55069"/>
                  </a:lnTo>
                  <a:lnTo>
                    <a:pt x="1004049" y="55069"/>
                  </a:lnTo>
                  <a:lnTo>
                    <a:pt x="1004049" y="16687"/>
                  </a:lnTo>
                  <a:lnTo>
                    <a:pt x="1165364" y="16687"/>
                  </a:lnTo>
                  <a:lnTo>
                    <a:pt x="1173006" y="17199"/>
                  </a:lnTo>
                  <a:lnTo>
                    <a:pt x="1199296" y="52844"/>
                  </a:lnTo>
                  <a:lnTo>
                    <a:pt x="1199296" y="101795"/>
                  </a:lnTo>
                  <a:lnTo>
                    <a:pt x="1312773" y="101795"/>
                  </a:lnTo>
                  <a:lnTo>
                    <a:pt x="1312773" y="140177"/>
                  </a:lnTo>
                  <a:lnTo>
                    <a:pt x="1199296" y="140177"/>
                  </a:lnTo>
                  <a:lnTo>
                    <a:pt x="1199234" y="178003"/>
                  </a:lnTo>
                  <a:lnTo>
                    <a:pt x="1198233" y="205045"/>
                  </a:lnTo>
                  <a:lnTo>
                    <a:pt x="1195045" y="232396"/>
                  </a:lnTo>
                  <a:lnTo>
                    <a:pt x="1189731" y="258387"/>
                  </a:lnTo>
                  <a:lnTo>
                    <a:pt x="1186624" y="268673"/>
                  </a:lnTo>
                  <a:lnTo>
                    <a:pt x="1177046" y="268673"/>
                  </a:lnTo>
                  <a:lnTo>
                    <a:pt x="1177046" y="296331"/>
                  </a:lnTo>
                  <a:lnTo>
                    <a:pt x="1150878" y="348506"/>
                  </a:lnTo>
                  <a:lnTo>
                    <a:pt x="1123571" y="385067"/>
                  </a:lnTo>
                  <a:lnTo>
                    <a:pt x="1092403" y="415818"/>
                  </a:lnTo>
                  <a:lnTo>
                    <a:pt x="1057670" y="440707"/>
                  </a:lnTo>
                  <a:lnTo>
                    <a:pt x="1019960" y="459554"/>
                  </a:lnTo>
                  <a:lnTo>
                    <a:pt x="1000025" y="466702"/>
                  </a:lnTo>
                  <a:close/>
                </a:path>
                <a:path w="2132965" h="518160">
                  <a:moveTo>
                    <a:pt x="1312773" y="501190"/>
                  </a:moveTo>
                  <a:lnTo>
                    <a:pt x="1240204" y="501190"/>
                  </a:lnTo>
                  <a:lnTo>
                    <a:pt x="1234902" y="499114"/>
                  </a:lnTo>
                  <a:lnTo>
                    <a:pt x="1228668" y="490811"/>
                  </a:lnTo>
                  <a:lnTo>
                    <a:pt x="1227109" y="486211"/>
                  </a:lnTo>
                  <a:lnTo>
                    <a:pt x="1227109" y="307055"/>
                  </a:lnTo>
                  <a:lnTo>
                    <a:pt x="1177046" y="307055"/>
                  </a:lnTo>
                  <a:lnTo>
                    <a:pt x="1177046" y="296331"/>
                  </a:lnTo>
                  <a:lnTo>
                    <a:pt x="1182291" y="283019"/>
                  </a:lnTo>
                  <a:lnTo>
                    <a:pt x="1186624" y="268673"/>
                  </a:lnTo>
                  <a:lnTo>
                    <a:pt x="1227109" y="268673"/>
                  </a:lnTo>
                  <a:lnTo>
                    <a:pt x="1227109" y="140177"/>
                  </a:lnTo>
                  <a:lnTo>
                    <a:pt x="1312773" y="140177"/>
                  </a:lnTo>
                  <a:lnTo>
                    <a:pt x="1312773" y="501190"/>
                  </a:lnTo>
                  <a:close/>
                </a:path>
                <a:path w="2132965" h="518160">
                  <a:moveTo>
                    <a:pt x="1177046" y="296331"/>
                  </a:moveTo>
                  <a:lnTo>
                    <a:pt x="1177046" y="268673"/>
                  </a:lnTo>
                  <a:lnTo>
                    <a:pt x="1186624" y="268673"/>
                  </a:lnTo>
                  <a:lnTo>
                    <a:pt x="1182291" y="283019"/>
                  </a:lnTo>
                  <a:lnTo>
                    <a:pt x="1177046" y="296331"/>
                  </a:lnTo>
                  <a:close/>
                </a:path>
                <a:path w="2132965" h="518160">
                  <a:moveTo>
                    <a:pt x="1419575" y="501190"/>
                  </a:moveTo>
                  <a:lnTo>
                    <a:pt x="1355049" y="501190"/>
                  </a:lnTo>
                  <a:lnTo>
                    <a:pt x="1346044" y="499903"/>
                  </a:lnTo>
                  <a:lnTo>
                    <a:pt x="1339613" y="496044"/>
                  </a:lnTo>
                  <a:lnTo>
                    <a:pt x="1335754" y="489613"/>
                  </a:lnTo>
                  <a:lnTo>
                    <a:pt x="1334467" y="480608"/>
                  </a:lnTo>
                  <a:lnTo>
                    <a:pt x="1334467" y="0"/>
                  </a:lnTo>
                  <a:lnTo>
                    <a:pt x="1419575" y="0"/>
                  </a:lnTo>
                  <a:lnTo>
                    <a:pt x="1419575" y="277887"/>
                  </a:lnTo>
                  <a:lnTo>
                    <a:pt x="1417906" y="279077"/>
                  </a:lnTo>
                  <a:lnTo>
                    <a:pt x="1419575" y="281613"/>
                  </a:lnTo>
                  <a:lnTo>
                    <a:pt x="1419575" y="501190"/>
                  </a:lnTo>
                  <a:close/>
                </a:path>
                <a:path w="2132965" h="518160">
                  <a:moveTo>
                    <a:pt x="1763129" y="364350"/>
                  </a:moveTo>
                  <a:lnTo>
                    <a:pt x="1756030" y="362116"/>
                  </a:lnTo>
                  <a:lnTo>
                    <a:pt x="1748086" y="353181"/>
                  </a:lnTo>
                  <a:lnTo>
                    <a:pt x="1746100" y="346515"/>
                  </a:lnTo>
                  <a:lnTo>
                    <a:pt x="1746100" y="2225"/>
                  </a:lnTo>
                  <a:lnTo>
                    <a:pt x="1845670" y="2225"/>
                  </a:lnTo>
                  <a:lnTo>
                    <a:pt x="1845670" y="154084"/>
                  </a:lnTo>
                  <a:lnTo>
                    <a:pt x="1902965" y="154084"/>
                  </a:lnTo>
                  <a:lnTo>
                    <a:pt x="1902965" y="192465"/>
                  </a:lnTo>
                  <a:lnTo>
                    <a:pt x="1845670" y="192465"/>
                  </a:lnTo>
                  <a:lnTo>
                    <a:pt x="1845670" y="364350"/>
                  </a:lnTo>
                  <a:lnTo>
                    <a:pt x="1763129" y="364350"/>
                  </a:lnTo>
                  <a:close/>
                </a:path>
                <a:path w="2132965" h="518160">
                  <a:moveTo>
                    <a:pt x="1439244" y="311505"/>
                  </a:moveTo>
                  <a:lnTo>
                    <a:pt x="1419575" y="281613"/>
                  </a:lnTo>
                  <a:lnTo>
                    <a:pt x="1419579" y="277884"/>
                  </a:lnTo>
                  <a:lnTo>
                    <a:pt x="1444075" y="260417"/>
                  </a:lnTo>
                  <a:lnTo>
                    <a:pt x="1466381" y="240404"/>
                  </a:lnTo>
                  <a:lnTo>
                    <a:pt x="1499407" y="196316"/>
                  </a:lnTo>
                  <a:lnTo>
                    <a:pt x="1518383" y="146089"/>
                  </a:lnTo>
                  <a:lnTo>
                    <a:pt x="1524708" y="89001"/>
                  </a:lnTo>
                  <a:lnTo>
                    <a:pt x="1524708" y="19469"/>
                  </a:lnTo>
                  <a:lnTo>
                    <a:pt x="1627060" y="19469"/>
                  </a:lnTo>
                  <a:lnTo>
                    <a:pt x="1627060" y="71757"/>
                  </a:lnTo>
                  <a:lnTo>
                    <a:pt x="1628706" y="103998"/>
                  </a:lnTo>
                  <a:lnTo>
                    <a:pt x="1633643" y="133465"/>
                  </a:lnTo>
                  <a:lnTo>
                    <a:pt x="1641871" y="160158"/>
                  </a:lnTo>
                  <a:lnTo>
                    <a:pt x="1653391" y="184078"/>
                  </a:lnTo>
                  <a:lnTo>
                    <a:pt x="1654557" y="185790"/>
                  </a:lnTo>
                  <a:lnTo>
                    <a:pt x="1577944" y="185790"/>
                  </a:lnTo>
                  <a:lnTo>
                    <a:pt x="1556002" y="226576"/>
                  </a:lnTo>
                  <a:lnTo>
                    <a:pt x="1522283" y="262328"/>
                  </a:lnTo>
                  <a:lnTo>
                    <a:pt x="1483940" y="290402"/>
                  </a:lnTo>
                  <a:lnTo>
                    <a:pt x="1451173" y="306891"/>
                  </a:lnTo>
                  <a:lnTo>
                    <a:pt x="1439244" y="311505"/>
                  </a:lnTo>
                  <a:close/>
                </a:path>
                <a:path w="2132965" h="518160">
                  <a:moveTo>
                    <a:pt x="1711255" y="294817"/>
                  </a:moveTo>
                  <a:lnTo>
                    <a:pt x="1671958" y="277884"/>
                  </a:lnTo>
                  <a:lnTo>
                    <a:pt x="1632389" y="251959"/>
                  </a:lnTo>
                  <a:lnTo>
                    <a:pt x="1601645" y="222625"/>
                  </a:lnTo>
                  <a:lnTo>
                    <a:pt x="1577944" y="185790"/>
                  </a:lnTo>
                  <a:lnTo>
                    <a:pt x="1654557" y="185790"/>
                  </a:lnTo>
                  <a:lnTo>
                    <a:pt x="1668260" y="205909"/>
                  </a:lnTo>
                  <a:lnTo>
                    <a:pt x="1686535" y="226334"/>
                  </a:lnTo>
                  <a:lnTo>
                    <a:pt x="1708217" y="245355"/>
                  </a:lnTo>
                  <a:lnTo>
                    <a:pt x="1733306" y="262971"/>
                  </a:lnTo>
                  <a:lnTo>
                    <a:pt x="1711255" y="294817"/>
                  </a:lnTo>
                  <a:close/>
                </a:path>
                <a:path w="2132965" h="518160">
                  <a:moveTo>
                    <a:pt x="1419575" y="281613"/>
                  </a:moveTo>
                  <a:lnTo>
                    <a:pt x="1417906" y="279077"/>
                  </a:lnTo>
                  <a:lnTo>
                    <a:pt x="1419575" y="277887"/>
                  </a:lnTo>
                  <a:lnTo>
                    <a:pt x="1419575" y="281613"/>
                  </a:lnTo>
                  <a:close/>
                </a:path>
                <a:path w="2132965" h="518160">
                  <a:moveTo>
                    <a:pt x="1853458" y="501190"/>
                  </a:moveTo>
                  <a:lnTo>
                    <a:pt x="1511961" y="501190"/>
                  </a:lnTo>
                  <a:lnTo>
                    <a:pt x="1504555" y="498043"/>
                  </a:lnTo>
                  <a:lnTo>
                    <a:pt x="1497092" y="485458"/>
                  </a:lnTo>
                  <a:lnTo>
                    <a:pt x="1495226" y="478035"/>
                  </a:lnTo>
                  <a:lnTo>
                    <a:pt x="1495226" y="322074"/>
                  </a:lnTo>
                  <a:lnTo>
                    <a:pt x="1599803" y="322074"/>
                  </a:lnTo>
                  <a:lnTo>
                    <a:pt x="1599803" y="462808"/>
                  </a:lnTo>
                  <a:lnTo>
                    <a:pt x="1853458" y="462808"/>
                  </a:lnTo>
                  <a:lnTo>
                    <a:pt x="1853458" y="501190"/>
                  </a:lnTo>
                  <a:close/>
                </a:path>
                <a:path w="2132965" h="518160">
                  <a:moveTo>
                    <a:pt x="2132700" y="428876"/>
                  </a:moveTo>
                  <a:lnTo>
                    <a:pt x="2052857" y="428876"/>
                  </a:lnTo>
                  <a:lnTo>
                    <a:pt x="2045612" y="426460"/>
                  </a:lnTo>
                  <a:lnTo>
                    <a:pt x="2036961" y="416795"/>
                  </a:lnTo>
                  <a:lnTo>
                    <a:pt x="2034799" y="409755"/>
                  </a:lnTo>
                  <a:lnTo>
                    <a:pt x="2034799" y="26144"/>
                  </a:lnTo>
                  <a:lnTo>
                    <a:pt x="2132700" y="26144"/>
                  </a:lnTo>
                  <a:lnTo>
                    <a:pt x="2132700" y="428876"/>
                  </a:lnTo>
                  <a:close/>
                </a:path>
              </a:pathLst>
            </a:custGeom>
            <a:solidFill>
              <a:srgbClr val="3642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66087" y="1938527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60" h="416560">
                  <a:moveTo>
                    <a:pt x="208788" y="416051"/>
                  </a:moveTo>
                  <a:lnTo>
                    <a:pt x="160753" y="410564"/>
                  </a:lnTo>
                  <a:lnTo>
                    <a:pt x="116743" y="394920"/>
                  </a:lnTo>
                  <a:lnTo>
                    <a:pt x="77986" y="370345"/>
                  </a:lnTo>
                  <a:lnTo>
                    <a:pt x="45706" y="338065"/>
                  </a:lnTo>
                  <a:lnTo>
                    <a:pt x="21131" y="299308"/>
                  </a:lnTo>
                  <a:lnTo>
                    <a:pt x="5487" y="255298"/>
                  </a:lnTo>
                  <a:lnTo>
                    <a:pt x="0" y="207263"/>
                  </a:lnTo>
                  <a:lnTo>
                    <a:pt x="5487" y="159793"/>
                  </a:lnTo>
                  <a:lnTo>
                    <a:pt x="21131" y="116188"/>
                  </a:lnTo>
                  <a:lnTo>
                    <a:pt x="45706" y="77701"/>
                  </a:lnTo>
                  <a:lnTo>
                    <a:pt x="77986" y="45586"/>
                  </a:lnTo>
                  <a:lnTo>
                    <a:pt x="116743" y="21096"/>
                  </a:lnTo>
                  <a:lnTo>
                    <a:pt x="160753" y="5482"/>
                  </a:lnTo>
                  <a:lnTo>
                    <a:pt x="208788" y="0"/>
                  </a:lnTo>
                  <a:lnTo>
                    <a:pt x="256258" y="5482"/>
                  </a:lnTo>
                  <a:lnTo>
                    <a:pt x="299863" y="21096"/>
                  </a:lnTo>
                  <a:lnTo>
                    <a:pt x="338350" y="45586"/>
                  </a:lnTo>
                  <a:lnTo>
                    <a:pt x="370465" y="77701"/>
                  </a:lnTo>
                  <a:lnTo>
                    <a:pt x="394955" y="116188"/>
                  </a:lnTo>
                  <a:lnTo>
                    <a:pt x="410569" y="159793"/>
                  </a:lnTo>
                  <a:lnTo>
                    <a:pt x="416052" y="207263"/>
                  </a:lnTo>
                  <a:lnTo>
                    <a:pt x="410569" y="255298"/>
                  </a:lnTo>
                  <a:lnTo>
                    <a:pt x="394955" y="299308"/>
                  </a:lnTo>
                  <a:lnTo>
                    <a:pt x="370465" y="338065"/>
                  </a:lnTo>
                  <a:lnTo>
                    <a:pt x="338350" y="370345"/>
                  </a:lnTo>
                  <a:lnTo>
                    <a:pt x="299863" y="394920"/>
                  </a:lnTo>
                  <a:lnTo>
                    <a:pt x="256258" y="410564"/>
                  </a:lnTo>
                  <a:lnTo>
                    <a:pt x="208788" y="416051"/>
                  </a:lnTo>
                  <a:close/>
                </a:path>
              </a:pathLst>
            </a:custGeom>
            <a:solidFill>
              <a:srgbClr val="48C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833" y="2040949"/>
              <a:ext cx="206375" cy="2032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63880" y="3134106"/>
              <a:ext cx="3808729" cy="0"/>
            </a:xfrm>
            <a:custGeom>
              <a:avLst/>
              <a:gdLst/>
              <a:ahLst/>
              <a:cxnLst/>
              <a:rect l="l" t="t" r="r" b="b"/>
              <a:pathLst>
                <a:path w="3808729" h="0">
                  <a:moveTo>
                    <a:pt x="0" y="0"/>
                  </a:moveTo>
                  <a:lnTo>
                    <a:pt x="3808476" y="0"/>
                  </a:lnTo>
                </a:path>
              </a:pathLst>
            </a:custGeom>
            <a:ln w="16764">
              <a:solidFill>
                <a:srgbClr val="001F6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50163" y="4090416"/>
              <a:ext cx="3927475" cy="0"/>
            </a:xfrm>
            <a:custGeom>
              <a:avLst/>
              <a:gdLst/>
              <a:ahLst/>
              <a:cxnLst/>
              <a:rect l="l" t="t" r="r" b="b"/>
              <a:pathLst>
                <a:path w="3927475" h="0">
                  <a:moveTo>
                    <a:pt x="0" y="0"/>
                  </a:moveTo>
                  <a:lnTo>
                    <a:pt x="3927347" y="0"/>
                  </a:lnTo>
                </a:path>
              </a:pathLst>
            </a:custGeom>
            <a:ln w="16764">
              <a:solidFill>
                <a:srgbClr val="001F6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48894" y="4688938"/>
              <a:ext cx="1955810" cy="308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185483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>
                <a:solidFill>
                  <a:srgbClr val="000000"/>
                </a:solidFill>
              </a:rPr>
              <a:t>2강</a:t>
            </a:r>
            <a:r>
              <a:rPr dirty="0" sz="2600" spc="-484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실습</a:t>
            </a:r>
            <a:r>
              <a:rPr dirty="0" sz="2600" spc="-484">
                <a:solidFill>
                  <a:srgbClr val="000000"/>
                </a:solidFill>
              </a:rPr>
              <a:t> </a:t>
            </a:r>
            <a:r>
              <a:rPr dirty="0" sz="2600" spc="-305">
                <a:solidFill>
                  <a:srgbClr val="000000"/>
                </a:solidFill>
              </a:rPr>
              <a:t>코드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5925820" cy="3474085"/>
            <a:chOff x="173736" y="1159763"/>
            <a:chExt cx="5925820" cy="3474085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512" y="4310149"/>
              <a:ext cx="5658547" cy="32335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98119" y="2231136"/>
            <a:ext cx="8849995" cy="1807845"/>
          </a:xfrm>
          <a:prstGeom prst="rect">
            <a:avLst/>
          </a:prstGeom>
          <a:solidFill>
            <a:srgbClr val="E1F4FB"/>
          </a:solidFill>
        </p:spPr>
        <p:txBody>
          <a:bodyPr wrap="square" lIns="0" tIns="3429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270"/>
              </a:spcBef>
            </a:pPr>
            <a:r>
              <a:rPr dirty="0" sz="1550" spc="-10" b="1">
                <a:latin typeface="Consolas"/>
                <a:cs typeface="Consolas"/>
              </a:rPr>
              <a:t>library(dplyr)</a:t>
            </a:r>
            <a:endParaRPr sz="15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Consolas"/>
              <a:cs typeface="Consolas"/>
            </a:endParaRPr>
          </a:p>
          <a:p>
            <a:pPr marL="80645" marR="1942464">
              <a:lnSpc>
                <a:spcPct val="101899"/>
              </a:lnSpc>
            </a:pPr>
            <a:r>
              <a:rPr dirty="0" sz="1550" b="1">
                <a:latin typeface="Consolas"/>
                <a:cs typeface="Consolas"/>
              </a:rPr>
              <a:t>dat.dplyr1</a:t>
            </a:r>
            <a:r>
              <a:rPr dirty="0" sz="1550" spc="125" b="1">
                <a:latin typeface="Consolas"/>
                <a:cs typeface="Consolas"/>
              </a:rPr>
              <a:t> 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spc="114" b="1">
                <a:solidFill>
                  <a:srgbClr val="8E5901"/>
                </a:solidFill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dat1</a:t>
            </a:r>
            <a:r>
              <a:rPr dirty="0" sz="1550" spc="120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%&gt;%</a:t>
            </a:r>
            <a:r>
              <a:rPr dirty="0" sz="1550" spc="114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rename(</a:t>
            </a:r>
            <a:r>
              <a:rPr dirty="0" sz="1550" b="1">
                <a:solidFill>
                  <a:srgbClr val="C3A000"/>
                </a:solidFill>
                <a:latin typeface="Consolas"/>
                <a:cs typeface="Consolas"/>
              </a:rPr>
              <a:t>TX=</a:t>
            </a:r>
            <a:r>
              <a:rPr dirty="0" sz="1550" b="1">
                <a:latin typeface="Consolas"/>
                <a:cs typeface="Consolas"/>
              </a:rPr>
              <a:t>treatment,</a:t>
            </a:r>
            <a:r>
              <a:rPr dirty="0" sz="1550" spc="114" b="1">
                <a:latin typeface="Consolas"/>
                <a:cs typeface="Consolas"/>
              </a:rPr>
              <a:t> </a:t>
            </a:r>
            <a:r>
              <a:rPr dirty="0" sz="1550" b="1">
                <a:solidFill>
                  <a:srgbClr val="C3A000"/>
                </a:solidFill>
                <a:latin typeface="Consolas"/>
                <a:cs typeface="Consolas"/>
              </a:rPr>
              <a:t>CA19.9=</a:t>
            </a:r>
            <a:r>
              <a:rPr dirty="0" sz="1550" b="1">
                <a:solidFill>
                  <a:srgbClr val="4D9A05"/>
                </a:solidFill>
                <a:latin typeface="Consolas"/>
                <a:cs typeface="Consolas"/>
              </a:rPr>
              <a:t>'CA19-</a:t>
            </a:r>
            <a:r>
              <a:rPr dirty="0" sz="1550" spc="-25" b="1">
                <a:solidFill>
                  <a:srgbClr val="4D9A05"/>
                </a:solidFill>
                <a:latin typeface="Consolas"/>
                <a:cs typeface="Consolas"/>
              </a:rPr>
              <a:t>9'</a:t>
            </a:r>
            <a:r>
              <a:rPr dirty="0" sz="1550" spc="-25" b="1">
                <a:latin typeface="Consolas"/>
                <a:cs typeface="Consolas"/>
              </a:rPr>
              <a:t>) </a:t>
            </a:r>
            <a:r>
              <a:rPr dirty="0" sz="1550" b="1">
                <a:latin typeface="Consolas"/>
                <a:cs typeface="Consolas"/>
              </a:rPr>
              <a:t>dat.dplyr2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b="1">
                <a:latin typeface="Consolas"/>
                <a:cs typeface="Consolas"/>
              </a:rPr>
              <a:t>dat.dplyr1</a:t>
            </a:r>
            <a:r>
              <a:rPr dirty="0" sz="1550" spc="90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%&gt;%</a:t>
            </a:r>
            <a:r>
              <a:rPr dirty="0" sz="1550" spc="90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select(age,</a:t>
            </a:r>
            <a:r>
              <a:rPr dirty="0" sz="1550" spc="110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sex,</a:t>
            </a:r>
            <a:r>
              <a:rPr dirty="0" sz="1550" spc="90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TX,</a:t>
            </a:r>
            <a:r>
              <a:rPr dirty="0" sz="1550" spc="95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CA19</a:t>
            </a:r>
            <a:r>
              <a:rPr dirty="0" sz="155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90" b="1">
                <a:latin typeface="Consolas"/>
                <a:cs typeface="Consolas"/>
              </a:rPr>
              <a:t> </a:t>
            </a:r>
            <a:r>
              <a:rPr dirty="0" sz="1550" spc="-10" b="1">
                <a:latin typeface="Consolas"/>
                <a:cs typeface="Consolas"/>
              </a:rPr>
              <a:t>Stage) </a:t>
            </a:r>
            <a:r>
              <a:rPr dirty="0" sz="1550" b="1">
                <a:latin typeface="Consolas"/>
                <a:cs typeface="Consolas"/>
              </a:rPr>
              <a:t>dat.dplyr3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b="1">
                <a:latin typeface="Consolas"/>
                <a:cs typeface="Consolas"/>
              </a:rPr>
              <a:t>dat.dplyr2</a:t>
            </a:r>
            <a:r>
              <a:rPr dirty="0" sz="1550" spc="140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%&gt;%</a:t>
            </a:r>
            <a:r>
              <a:rPr dirty="0" sz="1550" spc="145" b="1">
                <a:latin typeface="Consolas"/>
                <a:cs typeface="Consolas"/>
              </a:rPr>
              <a:t> </a:t>
            </a:r>
            <a:r>
              <a:rPr dirty="0" sz="1550" spc="-10" b="1">
                <a:latin typeface="Consolas"/>
                <a:cs typeface="Consolas"/>
              </a:rPr>
              <a:t>filter(age&gt;=</a:t>
            </a:r>
            <a:r>
              <a:rPr dirty="0" sz="1550" spc="-10" b="1">
                <a:solidFill>
                  <a:srgbClr val="0000CF"/>
                </a:solidFill>
                <a:latin typeface="Consolas"/>
                <a:cs typeface="Consolas"/>
              </a:rPr>
              <a:t>40</a:t>
            </a:r>
            <a:r>
              <a:rPr dirty="0" sz="1550" spc="-10" b="1">
                <a:latin typeface="Consolas"/>
                <a:cs typeface="Consolas"/>
              </a:rPr>
              <a:t>)</a:t>
            </a:r>
            <a:endParaRPr sz="1550">
              <a:latin typeface="Consolas"/>
              <a:cs typeface="Consolas"/>
            </a:endParaRPr>
          </a:p>
          <a:p>
            <a:pPr marL="80645">
              <a:lnSpc>
                <a:spcPct val="100000"/>
              </a:lnSpc>
              <a:spcBef>
                <a:spcPts val="25"/>
              </a:spcBef>
            </a:pPr>
            <a:r>
              <a:rPr dirty="0" sz="1550" b="1">
                <a:latin typeface="Consolas"/>
                <a:cs typeface="Consolas"/>
              </a:rPr>
              <a:t>dat.dplyr4</a:t>
            </a:r>
            <a:r>
              <a:rPr dirty="0" sz="155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1550" b="1">
                <a:latin typeface="Consolas"/>
                <a:cs typeface="Consolas"/>
              </a:rPr>
              <a:t>dat.dplyr3</a:t>
            </a:r>
            <a:r>
              <a:rPr dirty="0" sz="1550" spc="180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%&gt;%</a:t>
            </a:r>
            <a:r>
              <a:rPr dirty="0" sz="1550" spc="185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mutate(</a:t>
            </a:r>
            <a:r>
              <a:rPr dirty="0" sz="1550" b="1">
                <a:solidFill>
                  <a:srgbClr val="C3A000"/>
                </a:solidFill>
                <a:latin typeface="Consolas"/>
                <a:cs typeface="Consolas"/>
              </a:rPr>
              <a:t>CA19.9=</a:t>
            </a:r>
            <a:r>
              <a:rPr dirty="0" sz="1550" b="1">
                <a:latin typeface="Consolas"/>
                <a:cs typeface="Consolas"/>
              </a:rPr>
              <a:t>replace(CA19</a:t>
            </a:r>
            <a:r>
              <a:rPr dirty="0" sz="155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185" b="1">
                <a:latin typeface="Consolas"/>
                <a:cs typeface="Consolas"/>
              </a:rPr>
              <a:t> </a:t>
            </a:r>
            <a:r>
              <a:rPr dirty="0" sz="1550" b="1">
                <a:latin typeface="Consolas"/>
                <a:cs typeface="Consolas"/>
              </a:rPr>
              <a:t>CA19</a:t>
            </a:r>
            <a:r>
              <a:rPr dirty="0" sz="1550" b="1">
                <a:solidFill>
                  <a:srgbClr val="0000CF"/>
                </a:solidFill>
                <a:latin typeface="Consolas"/>
                <a:cs typeface="Consolas"/>
              </a:rPr>
              <a:t>.9</a:t>
            </a:r>
            <a:r>
              <a:rPr dirty="0" sz="1550" b="1">
                <a:latin typeface="Consolas"/>
                <a:cs typeface="Consolas"/>
              </a:rPr>
              <a:t>==</a:t>
            </a:r>
            <a:r>
              <a:rPr dirty="0" sz="1550" b="1">
                <a:solidFill>
                  <a:srgbClr val="4D9A05"/>
                </a:solidFill>
                <a:latin typeface="Consolas"/>
                <a:cs typeface="Consolas"/>
              </a:rPr>
              <a:t>"&lt;1.0"</a:t>
            </a:r>
            <a:r>
              <a:rPr dirty="0" sz="1550" b="1">
                <a:latin typeface="Consolas"/>
                <a:cs typeface="Consolas"/>
              </a:rPr>
              <a:t>,</a:t>
            </a:r>
            <a:r>
              <a:rPr dirty="0" sz="1550" spc="204" b="1">
                <a:latin typeface="Consolas"/>
                <a:cs typeface="Consolas"/>
              </a:rPr>
              <a:t> </a:t>
            </a:r>
            <a:r>
              <a:rPr dirty="0" sz="1550" spc="-10" b="1">
                <a:solidFill>
                  <a:srgbClr val="4D9A05"/>
                </a:solidFill>
                <a:latin typeface="Consolas"/>
                <a:cs typeface="Consolas"/>
              </a:rPr>
              <a:t>"1"</a:t>
            </a:r>
            <a:r>
              <a:rPr dirty="0" sz="1550" spc="-10" b="1">
                <a:latin typeface="Consolas"/>
                <a:cs typeface="Consolas"/>
              </a:rPr>
              <a:t>))</a:t>
            </a:r>
            <a:endParaRPr sz="1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34259" y="3036717"/>
            <a:ext cx="3624579" cy="6934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350" spc="-509" b="1">
                <a:solidFill>
                  <a:srgbClr val="384446"/>
                </a:solidFill>
                <a:latin typeface="Malgun Gothic"/>
                <a:cs typeface="Malgun Gothic"/>
              </a:rPr>
              <a:t>변수값</a:t>
            </a:r>
            <a:r>
              <a:rPr dirty="0" sz="4350" spc="-1005" b="1">
                <a:solidFill>
                  <a:srgbClr val="384446"/>
                </a:solidFill>
                <a:latin typeface="Malgun Gothic"/>
                <a:cs typeface="Malgun Gothic"/>
              </a:rPr>
              <a:t> </a:t>
            </a:r>
            <a:r>
              <a:rPr dirty="0" sz="4350" spc="-459" b="1">
                <a:solidFill>
                  <a:srgbClr val="384446"/>
                </a:solidFill>
                <a:latin typeface="Malgun Gothic"/>
                <a:cs typeface="Malgun Gothic"/>
              </a:rPr>
              <a:t>전체</a:t>
            </a:r>
            <a:r>
              <a:rPr dirty="0" sz="4350" spc="-955" b="1">
                <a:solidFill>
                  <a:srgbClr val="384446"/>
                </a:solidFill>
                <a:latin typeface="Malgun Gothic"/>
                <a:cs typeface="Malgun Gothic"/>
              </a:rPr>
              <a:t> </a:t>
            </a:r>
            <a:r>
              <a:rPr dirty="0" sz="4350" spc="-509" b="1">
                <a:solidFill>
                  <a:srgbClr val="384446"/>
                </a:solidFill>
                <a:latin typeface="Malgun Gothic"/>
                <a:cs typeface="Malgun Gothic"/>
              </a:rPr>
              <a:t>변환</a:t>
            </a:r>
            <a:endParaRPr sz="4350">
              <a:latin typeface="Malgun Gothic"/>
              <a:cs typeface="Malgun Gothic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95656" y="2252472"/>
            <a:ext cx="2529840" cy="547370"/>
          </a:xfrm>
          <a:custGeom>
            <a:avLst/>
            <a:gdLst/>
            <a:ahLst/>
            <a:cxnLst/>
            <a:rect l="l" t="t" r="r" b="b"/>
            <a:pathLst>
              <a:path w="2529840" h="547369">
                <a:moveTo>
                  <a:pt x="2257044" y="547115"/>
                </a:moveTo>
                <a:lnTo>
                  <a:pt x="272795" y="547115"/>
                </a:lnTo>
                <a:lnTo>
                  <a:pt x="223703" y="542727"/>
                </a:lnTo>
                <a:lnTo>
                  <a:pt x="177521" y="530073"/>
                </a:lnTo>
                <a:lnTo>
                  <a:pt x="135015" y="509919"/>
                </a:lnTo>
                <a:lnTo>
                  <a:pt x="96948" y="483028"/>
                </a:lnTo>
                <a:lnTo>
                  <a:pt x="64087" y="450167"/>
                </a:lnTo>
                <a:lnTo>
                  <a:pt x="37196" y="412100"/>
                </a:lnTo>
                <a:lnTo>
                  <a:pt x="17042" y="369594"/>
                </a:lnTo>
                <a:lnTo>
                  <a:pt x="4388" y="323412"/>
                </a:lnTo>
                <a:lnTo>
                  <a:pt x="0" y="274319"/>
                </a:lnTo>
                <a:lnTo>
                  <a:pt x="4388" y="225175"/>
                </a:lnTo>
                <a:lnTo>
                  <a:pt x="17042" y="178853"/>
                </a:lnTo>
                <a:lnTo>
                  <a:pt x="37196" y="136143"/>
                </a:lnTo>
                <a:lnTo>
                  <a:pt x="64087" y="97837"/>
                </a:lnTo>
                <a:lnTo>
                  <a:pt x="96948" y="64722"/>
                </a:lnTo>
                <a:lnTo>
                  <a:pt x="135015" y="37591"/>
                </a:lnTo>
                <a:lnTo>
                  <a:pt x="177521" y="17234"/>
                </a:lnTo>
                <a:lnTo>
                  <a:pt x="223703" y="4440"/>
                </a:lnTo>
                <a:lnTo>
                  <a:pt x="272795" y="0"/>
                </a:lnTo>
                <a:lnTo>
                  <a:pt x="2257044" y="0"/>
                </a:lnTo>
                <a:lnTo>
                  <a:pt x="2306136" y="4440"/>
                </a:lnTo>
                <a:lnTo>
                  <a:pt x="2352318" y="17234"/>
                </a:lnTo>
                <a:lnTo>
                  <a:pt x="2394825" y="37591"/>
                </a:lnTo>
                <a:lnTo>
                  <a:pt x="2432891" y="64722"/>
                </a:lnTo>
                <a:lnTo>
                  <a:pt x="2465752" y="97837"/>
                </a:lnTo>
                <a:lnTo>
                  <a:pt x="2492643" y="136143"/>
                </a:lnTo>
                <a:lnTo>
                  <a:pt x="2512798" y="178853"/>
                </a:lnTo>
                <a:lnTo>
                  <a:pt x="2525452" y="225175"/>
                </a:lnTo>
                <a:lnTo>
                  <a:pt x="2529840" y="274319"/>
                </a:lnTo>
                <a:lnTo>
                  <a:pt x="2525452" y="323412"/>
                </a:lnTo>
                <a:lnTo>
                  <a:pt x="2512798" y="369594"/>
                </a:lnTo>
                <a:lnTo>
                  <a:pt x="2492643" y="412100"/>
                </a:lnTo>
                <a:lnTo>
                  <a:pt x="2465752" y="450167"/>
                </a:lnTo>
                <a:lnTo>
                  <a:pt x="2432891" y="483028"/>
                </a:lnTo>
                <a:lnTo>
                  <a:pt x="2394825" y="509919"/>
                </a:lnTo>
                <a:lnTo>
                  <a:pt x="2352318" y="530073"/>
                </a:lnTo>
                <a:lnTo>
                  <a:pt x="2306136" y="542727"/>
                </a:lnTo>
                <a:lnTo>
                  <a:pt x="2257044" y="547115"/>
                </a:lnTo>
                <a:close/>
              </a:path>
            </a:pathLst>
          </a:custGeom>
          <a:solidFill>
            <a:srgbClr val="FFA1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9139" y="2321991"/>
            <a:ext cx="14554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FFFFFF"/>
                </a:solidFill>
                <a:latin typeface="Malgun Gothic"/>
                <a:cs typeface="Malgun Gothic"/>
              </a:rPr>
              <a:t>R</a:t>
            </a:r>
            <a:r>
              <a:rPr dirty="0" sz="2100" spc="-434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54" b="1">
                <a:solidFill>
                  <a:srgbClr val="FFFFFF"/>
                </a:solidFill>
                <a:latin typeface="Malgun Gothic"/>
                <a:cs typeface="Malgun Gothic"/>
              </a:rPr>
              <a:t>데이터</a:t>
            </a:r>
            <a:r>
              <a:rPr dirty="0" sz="2100" spc="-45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2100" spc="-204" b="1">
                <a:solidFill>
                  <a:srgbClr val="FFFFFF"/>
                </a:solidFill>
                <a:latin typeface="Malgun Gothic"/>
                <a:cs typeface="Malgun Gothic"/>
              </a:rPr>
              <a:t>분석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37031" y="2944367"/>
            <a:ext cx="5019040" cy="1003935"/>
            <a:chOff x="637031" y="2944367"/>
            <a:chExt cx="5019040" cy="100393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312" y="3319272"/>
              <a:ext cx="28955" cy="1173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24" y="3685032"/>
              <a:ext cx="1523" cy="15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668" y="3477767"/>
              <a:ext cx="609599" cy="33680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40079" y="3099816"/>
              <a:ext cx="742315" cy="715010"/>
            </a:xfrm>
            <a:custGeom>
              <a:avLst/>
              <a:gdLst/>
              <a:ahLst/>
              <a:cxnLst/>
              <a:rect l="l" t="t" r="r" b="b"/>
              <a:pathLst>
                <a:path w="742315" h="715010">
                  <a:moveTo>
                    <a:pt x="0" y="356615"/>
                  </a:moveTo>
                  <a:lnTo>
                    <a:pt x="0" y="356615"/>
                  </a:lnTo>
                </a:path>
                <a:path w="742315" h="715010">
                  <a:moveTo>
                    <a:pt x="5926" y="296360"/>
                  </a:moveTo>
                  <a:lnTo>
                    <a:pt x="6120" y="295448"/>
                  </a:lnTo>
                </a:path>
                <a:path w="742315" h="715010">
                  <a:moveTo>
                    <a:pt x="8778" y="282955"/>
                  </a:moveTo>
                  <a:lnTo>
                    <a:pt x="9616" y="279017"/>
                  </a:lnTo>
                </a:path>
                <a:path w="742315" h="715010">
                  <a:moveTo>
                    <a:pt x="11480" y="270255"/>
                  </a:moveTo>
                  <a:lnTo>
                    <a:pt x="13112" y="262585"/>
                  </a:lnTo>
                </a:path>
                <a:path w="742315" h="715010">
                  <a:moveTo>
                    <a:pt x="16527" y="252869"/>
                  </a:moveTo>
                  <a:lnTo>
                    <a:pt x="22286" y="236936"/>
                  </a:lnTo>
                </a:path>
                <a:path w="742315" h="715010">
                  <a:moveTo>
                    <a:pt x="24014" y="232155"/>
                  </a:moveTo>
                  <a:lnTo>
                    <a:pt x="26849" y="224311"/>
                  </a:lnTo>
                </a:path>
                <a:path w="742315" h="715010">
                  <a:moveTo>
                    <a:pt x="30817" y="214754"/>
                  </a:moveTo>
                  <a:lnTo>
                    <a:pt x="46945" y="183847"/>
                  </a:lnTo>
                </a:path>
                <a:path w="742315" h="715010">
                  <a:moveTo>
                    <a:pt x="48245" y="181355"/>
                  </a:moveTo>
                  <a:lnTo>
                    <a:pt x="50630" y="176783"/>
                  </a:lnTo>
                  <a:lnTo>
                    <a:pt x="63751" y="158092"/>
                  </a:lnTo>
                </a:path>
                <a:path w="742315" h="715010">
                  <a:moveTo>
                    <a:pt x="65251" y="155955"/>
                  </a:moveTo>
                  <a:lnTo>
                    <a:pt x="72625" y="145451"/>
                  </a:lnTo>
                </a:path>
                <a:path w="742315" h="715010">
                  <a:moveTo>
                    <a:pt x="74166" y="143255"/>
                  </a:moveTo>
                  <a:lnTo>
                    <a:pt x="77258" y="138850"/>
                  </a:lnTo>
                  <a:lnTo>
                    <a:pt x="108585" y="104584"/>
                  </a:lnTo>
                  <a:lnTo>
                    <a:pt x="134105" y="82945"/>
                  </a:lnTo>
                </a:path>
                <a:path w="742315" h="715010">
                  <a:moveTo>
                    <a:pt x="137866" y="79755"/>
                  </a:moveTo>
                  <a:lnTo>
                    <a:pt x="144166" y="74414"/>
                  </a:lnTo>
                  <a:lnTo>
                    <a:pt x="152139" y="69222"/>
                  </a:lnTo>
                </a:path>
                <a:path w="742315" h="715010">
                  <a:moveTo>
                    <a:pt x="155468" y="67055"/>
                  </a:moveTo>
                  <a:lnTo>
                    <a:pt x="183557" y="48767"/>
                  </a:lnTo>
                  <a:lnTo>
                    <a:pt x="219916" y="31171"/>
                  </a:lnTo>
                </a:path>
                <a:path w="742315" h="715010">
                  <a:moveTo>
                    <a:pt x="224493" y="28955"/>
                  </a:moveTo>
                  <a:lnTo>
                    <a:pt x="226314" y="28074"/>
                  </a:lnTo>
                  <a:lnTo>
                    <a:pt x="255287" y="18362"/>
                  </a:lnTo>
                </a:path>
                <a:path w="742315" h="715010">
                  <a:moveTo>
                    <a:pt x="261573" y="16255"/>
                  </a:moveTo>
                  <a:lnTo>
                    <a:pt x="271991" y="12763"/>
                  </a:lnTo>
                  <a:lnTo>
                    <a:pt x="311387" y="4990"/>
                  </a:lnTo>
                </a:path>
                <a:path w="742315" h="715010">
                  <a:moveTo>
                    <a:pt x="318658" y="3555"/>
                  </a:moveTo>
                  <a:lnTo>
                    <a:pt x="320145" y="3262"/>
                  </a:lnTo>
                  <a:lnTo>
                    <a:pt x="370332" y="0"/>
                  </a:lnTo>
                  <a:lnTo>
                    <a:pt x="420868" y="3262"/>
                  </a:lnTo>
                  <a:lnTo>
                    <a:pt x="422364" y="3555"/>
                  </a:lnTo>
                </a:path>
                <a:path w="742315" h="715010">
                  <a:moveTo>
                    <a:pt x="370334" y="714755"/>
                  </a:moveTo>
                  <a:lnTo>
                    <a:pt x="370332" y="714755"/>
                  </a:lnTo>
                  <a:lnTo>
                    <a:pt x="370329" y="714755"/>
                  </a:lnTo>
                </a:path>
                <a:path w="742315" h="715010">
                  <a:moveTo>
                    <a:pt x="272900" y="702164"/>
                  </a:moveTo>
                  <a:lnTo>
                    <a:pt x="272348" y="702055"/>
                  </a:lnTo>
                </a:path>
                <a:path w="742315" h="715010">
                  <a:moveTo>
                    <a:pt x="235592" y="689770"/>
                  </a:moveTo>
                  <a:lnTo>
                    <a:pt x="234355" y="689355"/>
                  </a:lnTo>
                </a:path>
                <a:path w="742315" h="715010">
                  <a:moveTo>
                    <a:pt x="161584" y="651596"/>
                  </a:moveTo>
                  <a:lnTo>
                    <a:pt x="161063" y="651255"/>
                  </a:lnTo>
                </a:path>
                <a:path w="742315" h="715010">
                  <a:moveTo>
                    <a:pt x="143527" y="639689"/>
                  </a:moveTo>
                  <a:lnTo>
                    <a:pt x="142195" y="638555"/>
                  </a:lnTo>
                </a:path>
                <a:path w="742315" h="715010">
                  <a:moveTo>
                    <a:pt x="68580" y="563191"/>
                  </a:moveTo>
                  <a:lnTo>
                    <a:pt x="67995" y="562355"/>
                  </a:lnTo>
                </a:path>
                <a:path w="742315" h="715010">
                  <a:moveTo>
                    <a:pt x="44196" y="525131"/>
                  </a:moveTo>
                  <a:lnTo>
                    <a:pt x="43740" y="524255"/>
                  </a:lnTo>
                </a:path>
                <a:path w="742315" h="715010">
                  <a:moveTo>
                    <a:pt x="25908" y="487148"/>
                  </a:moveTo>
                  <a:lnTo>
                    <a:pt x="25551" y="486155"/>
                  </a:lnTo>
                </a:path>
                <a:path w="742315" h="715010">
                  <a:moveTo>
                    <a:pt x="16764" y="461711"/>
                  </a:moveTo>
                  <a:lnTo>
                    <a:pt x="16420" y="460755"/>
                  </a:lnTo>
                </a:path>
                <a:path w="742315" h="715010">
                  <a:moveTo>
                    <a:pt x="4572" y="410888"/>
                  </a:moveTo>
                  <a:lnTo>
                    <a:pt x="4374" y="409955"/>
                  </a:lnTo>
                </a:path>
                <a:path w="742315" h="715010">
                  <a:moveTo>
                    <a:pt x="3048" y="400415"/>
                  </a:moveTo>
                  <a:lnTo>
                    <a:pt x="2828" y="397255"/>
                  </a:lnTo>
                </a:path>
                <a:path w="742315" h="715010">
                  <a:moveTo>
                    <a:pt x="0" y="356616"/>
                  </a:moveTo>
                  <a:lnTo>
                    <a:pt x="0" y="356615"/>
                  </a:lnTo>
                </a:path>
                <a:path w="742315" h="715010">
                  <a:moveTo>
                    <a:pt x="430755" y="5201"/>
                  </a:moveTo>
                  <a:lnTo>
                    <a:pt x="469314" y="12763"/>
                  </a:lnTo>
                  <a:lnTo>
                    <a:pt x="479787" y="16255"/>
                  </a:lnTo>
                </a:path>
                <a:path w="742315" h="715010">
                  <a:moveTo>
                    <a:pt x="486175" y="18386"/>
                  </a:moveTo>
                  <a:lnTo>
                    <a:pt x="515231" y="28074"/>
                  </a:lnTo>
                  <a:lnTo>
                    <a:pt x="517059" y="28955"/>
                  </a:lnTo>
                </a:path>
                <a:path w="742315" h="715010">
                  <a:moveTo>
                    <a:pt x="523411" y="32016"/>
                  </a:moveTo>
                  <a:lnTo>
                    <a:pt x="558179" y="48767"/>
                  </a:lnTo>
                  <a:lnTo>
                    <a:pt x="566794" y="54355"/>
                  </a:lnTo>
                </a:path>
                <a:path w="742315" h="715010">
                  <a:moveTo>
                    <a:pt x="568591" y="55521"/>
                  </a:moveTo>
                  <a:lnTo>
                    <a:pt x="586374" y="67055"/>
                  </a:lnTo>
                </a:path>
                <a:path w="742315" h="715010">
                  <a:moveTo>
                    <a:pt x="590076" y="69456"/>
                  </a:moveTo>
                  <a:lnTo>
                    <a:pt x="597719" y="74414"/>
                  </a:lnTo>
                  <a:lnTo>
                    <a:pt x="604038" y="79755"/>
                  </a:lnTo>
                </a:path>
                <a:path w="742315" h="715010">
                  <a:moveTo>
                    <a:pt x="605279" y="80804"/>
                  </a:moveTo>
                  <a:lnTo>
                    <a:pt x="633412" y="104584"/>
                  </a:lnTo>
                  <a:lnTo>
                    <a:pt x="664819" y="138850"/>
                  </a:lnTo>
                  <a:lnTo>
                    <a:pt x="685783" y="168655"/>
                  </a:lnTo>
                </a:path>
                <a:path w="742315" h="715010">
                  <a:moveTo>
                    <a:pt x="685800" y="168679"/>
                  </a:moveTo>
                  <a:lnTo>
                    <a:pt x="691500" y="176783"/>
                  </a:lnTo>
                  <a:lnTo>
                    <a:pt x="693890" y="181355"/>
                  </a:lnTo>
                </a:path>
                <a:path w="742315" h="715010">
                  <a:moveTo>
                    <a:pt x="694944" y="183372"/>
                  </a:moveTo>
                  <a:lnTo>
                    <a:pt x="700527" y="194055"/>
                  </a:lnTo>
                </a:path>
                <a:path w="742315" h="715010">
                  <a:moveTo>
                    <a:pt x="701040" y="195036"/>
                  </a:moveTo>
                  <a:lnTo>
                    <a:pt x="713017" y="217955"/>
                  </a:lnTo>
                  <a:lnTo>
                    <a:pt x="718155" y="232155"/>
                  </a:lnTo>
                </a:path>
                <a:path w="742315" h="715010">
                  <a:moveTo>
                    <a:pt x="719327" y="235396"/>
                  </a:moveTo>
                  <a:lnTo>
                    <a:pt x="722750" y="244855"/>
                  </a:lnTo>
                </a:path>
                <a:path w="742315" h="715010">
                  <a:moveTo>
                    <a:pt x="723900" y="248033"/>
                  </a:moveTo>
                  <a:lnTo>
                    <a:pt x="728930" y="261937"/>
                  </a:lnTo>
                  <a:lnTo>
                    <a:pt x="730701" y="270255"/>
                  </a:lnTo>
                </a:path>
                <a:path w="742315" h="715010">
                  <a:moveTo>
                    <a:pt x="731520" y="274101"/>
                  </a:moveTo>
                  <a:lnTo>
                    <a:pt x="733405" y="282955"/>
                  </a:lnTo>
                </a:path>
                <a:path w="742315" h="715010">
                  <a:moveTo>
                    <a:pt x="734568" y="288419"/>
                  </a:moveTo>
                  <a:lnTo>
                    <a:pt x="738800" y="308300"/>
                  </a:lnTo>
                  <a:lnTo>
                    <a:pt x="738804" y="308355"/>
                  </a:lnTo>
                </a:path>
                <a:path w="742315" h="715010">
                  <a:moveTo>
                    <a:pt x="739140" y="313143"/>
                  </a:moveTo>
                  <a:lnTo>
                    <a:pt x="739694" y="321055"/>
                  </a:lnTo>
                </a:path>
                <a:path w="742315" h="715010">
                  <a:moveTo>
                    <a:pt x="740664" y="334880"/>
                  </a:moveTo>
                  <a:lnTo>
                    <a:pt x="741475" y="346455"/>
                  </a:lnTo>
                </a:path>
                <a:path w="742315" h="715010">
                  <a:moveTo>
                    <a:pt x="741929" y="352925"/>
                  </a:moveTo>
                  <a:lnTo>
                    <a:pt x="742187" y="356615"/>
                  </a:lnTo>
                  <a:lnTo>
                    <a:pt x="741232" y="370340"/>
                  </a:lnTo>
                </a:path>
                <a:path w="742315" h="715010">
                  <a:moveTo>
                    <a:pt x="739661" y="392908"/>
                  </a:moveTo>
                  <a:lnTo>
                    <a:pt x="738800" y="405281"/>
                  </a:lnTo>
                  <a:lnTo>
                    <a:pt x="737359" y="412092"/>
                  </a:lnTo>
                </a:path>
                <a:path w="742315" h="715010">
                  <a:moveTo>
                    <a:pt x="674100" y="562355"/>
                  </a:moveTo>
                  <a:lnTo>
                    <a:pt x="673506" y="563204"/>
                  </a:lnTo>
                </a:path>
                <a:path w="742315" h="715010">
                  <a:moveTo>
                    <a:pt x="599696" y="638555"/>
                  </a:moveTo>
                  <a:lnTo>
                    <a:pt x="598736" y="639369"/>
                  </a:lnTo>
                </a:path>
                <a:path w="742315" h="715010">
                  <a:moveTo>
                    <a:pt x="580758" y="651255"/>
                  </a:moveTo>
                  <a:lnTo>
                    <a:pt x="580634" y="651336"/>
                  </a:lnTo>
                </a:path>
              </a:pathLst>
            </a:custGeom>
            <a:ln w="6096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79" y="3102102"/>
              <a:ext cx="742187" cy="71247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40079" y="3099816"/>
              <a:ext cx="742315" cy="715010"/>
            </a:xfrm>
            <a:custGeom>
              <a:avLst/>
              <a:gdLst/>
              <a:ahLst/>
              <a:cxnLst/>
              <a:rect l="l" t="t" r="r" b="b"/>
              <a:pathLst>
                <a:path w="742315" h="715010">
                  <a:moveTo>
                    <a:pt x="0" y="356615"/>
                  </a:moveTo>
                  <a:lnTo>
                    <a:pt x="3386" y="308300"/>
                  </a:lnTo>
                  <a:lnTo>
                    <a:pt x="13250" y="261937"/>
                  </a:lnTo>
                  <a:lnTo>
                    <a:pt x="29146" y="217955"/>
                  </a:lnTo>
                  <a:lnTo>
                    <a:pt x="50630" y="176783"/>
                  </a:lnTo>
                  <a:lnTo>
                    <a:pt x="77258" y="138850"/>
                  </a:lnTo>
                  <a:lnTo>
                    <a:pt x="108585" y="104584"/>
                  </a:lnTo>
                  <a:lnTo>
                    <a:pt x="144166" y="74414"/>
                  </a:lnTo>
                  <a:lnTo>
                    <a:pt x="183557" y="48767"/>
                  </a:lnTo>
                  <a:lnTo>
                    <a:pt x="226314" y="28074"/>
                  </a:lnTo>
                  <a:lnTo>
                    <a:pt x="271991" y="12763"/>
                  </a:lnTo>
                  <a:lnTo>
                    <a:pt x="320145" y="3262"/>
                  </a:lnTo>
                  <a:lnTo>
                    <a:pt x="370332" y="0"/>
                  </a:lnTo>
                  <a:lnTo>
                    <a:pt x="420868" y="3262"/>
                  </a:lnTo>
                  <a:lnTo>
                    <a:pt x="469314" y="12763"/>
                  </a:lnTo>
                  <a:lnTo>
                    <a:pt x="515231" y="28074"/>
                  </a:lnTo>
                  <a:lnTo>
                    <a:pt x="558179" y="48767"/>
                  </a:lnTo>
                  <a:lnTo>
                    <a:pt x="597719" y="74414"/>
                  </a:lnTo>
                  <a:lnTo>
                    <a:pt x="633412" y="104584"/>
                  </a:lnTo>
                  <a:lnTo>
                    <a:pt x="664819" y="138850"/>
                  </a:lnTo>
                  <a:lnTo>
                    <a:pt x="691500" y="176783"/>
                  </a:lnTo>
                  <a:lnTo>
                    <a:pt x="713017" y="217955"/>
                  </a:lnTo>
                  <a:lnTo>
                    <a:pt x="728930" y="261937"/>
                  </a:lnTo>
                  <a:lnTo>
                    <a:pt x="738800" y="308300"/>
                  </a:lnTo>
                  <a:lnTo>
                    <a:pt x="742187" y="356615"/>
                  </a:lnTo>
                  <a:lnTo>
                    <a:pt x="738800" y="405281"/>
                  </a:lnTo>
                  <a:lnTo>
                    <a:pt x="728930" y="451936"/>
                  </a:lnTo>
                  <a:lnTo>
                    <a:pt x="713017" y="496157"/>
                  </a:lnTo>
                  <a:lnTo>
                    <a:pt x="691500" y="537520"/>
                  </a:lnTo>
                  <a:lnTo>
                    <a:pt x="664819" y="575602"/>
                  </a:lnTo>
                  <a:lnTo>
                    <a:pt x="633412" y="609980"/>
                  </a:lnTo>
                  <a:lnTo>
                    <a:pt x="597719" y="640231"/>
                  </a:lnTo>
                  <a:lnTo>
                    <a:pt x="558179" y="665931"/>
                  </a:lnTo>
                  <a:lnTo>
                    <a:pt x="515231" y="686657"/>
                  </a:lnTo>
                  <a:lnTo>
                    <a:pt x="469314" y="701985"/>
                  </a:lnTo>
                  <a:lnTo>
                    <a:pt x="420868" y="711492"/>
                  </a:lnTo>
                  <a:lnTo>
                    <a:pt x="370332" y="714755"/>
                  </a:lnTo>
                  <a:lnTo>
                    <a:pt x="320145" y="711492"/>
                  </a:lnTo>
                  <a:lnTo>
                    <a:pt x="271991" y="701985"/>
                  </a:lnTo>
                  <a:lnTo>
                    <a:pt x="226314" y="686657"/>
                  </a:lnTo>
                  <a:lnTo>
                    <a:pt x="183557" y="665931"/>
                  </a:lnTo>
                  <a:lnTo>
                    <a:pt x="144166" y="640231"/>
                  </a:lnTo>
                  <a:lnTo>
                    <a:pt x="108585" y="609980"/>
                  </a:lnTo>
                  <a:lnTo>
                    <a:pt x="77258" y="575602"/>
                  </a:lnTo>
                  <a:lnTo>
                    <a:pt x="50630" y="537520"/>
                  </a:lnTo>
                  <a:lnTo>
                    <a:pt x="29146" y="496157"/>
                  </a:lnTo>
                  <a:lnTo>
                    <a:pt x="13250" y="451936"/>
                  </a:lnTo>
                  <a:lnTo>
                    <a:pt x="3386" y="405281"/>
                  </a:lnTo>
                  <a:lnTo>
                    <a:pt x="0" y="356615"/>
                  </a:lnTo>
                </a:path>
              </a:pathLst>
            </a:custGeom>
            <a:ln w="6096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22279" y="3254121"/>
              <a:ext cx="147320" cy="396240"/>
            </a:xfrm>
            <a:custGeom>
              <a:avLst/>
              <a:gdLst/>
              <a:ahLst/>
              <a:cxnLst/>
              <a:rect l="l" t="t" r="r" b="b"/>
              <a:pathLst>
                <a:path w="147319" h="396239">
                  <a:moveTo>
                    <a:pt x="141104" y="396057"/>
                  </a:moveTo>
                  <a:lnTo>
                    <a:pt x="76763" y="396057"/>
                  </a:lnTo>
                  <a:lnTo>
                    <a:pt x="74909" y="395037"/>
                  </a:lnTo>
                  <a:lnTo>
                    <a:pt x="71942" y="390958"/>
                  </a:lnTo>
                  <a:lnTo>
                    <a:pt x="71201" y="388825"/>
                  </a:lnTo>
                  <a:lnTo>
                    <a:pt x="71201" y="66751"/>
                  </a:lnTo>
                  <a:lnTo>
                    <a:pt x="7787" y="98458"/>
                  </a:lnTo>
                  <a:lnTo>
                    <a:pt x="5191" y="99199"/>
                  </a:lnTo>
                  <a:lnTo>
                    <a:pt x="3244" y="98550"/>
                  </a:lnTo>
                  <a:lnTo>
                    <a:pt x="648" y="94471"/>
                  </a:lnTo>
                  <a:lnTo>
                    <a:pt x="0" y="91968"/>
                  </a:lnTo>
                  <a:lnTo>
                    <a:pt x="0" y="51732"/>
                  </a:lnTo>
                  <a:lnTo>
                    <a:pt x="741" y="46911"/>
                  </a:lnTo>
                  <a:lnTo>
                    <a:pt x="3522" y="43759"/>
                  </a:lnTo>
                  <a:lnTo>
                    <a:pt x="8343" y="42275"/>
                  </a:lnTo>
                  <a:lnTo>
                    <a:pt x="92895" y="0"/>
                  </a:lnTo>
                  <a:lnTo>
                    <a:pt x="141104" y="0"/>
                  </a:lnTo>
                  <a:lnTo>
                    <a:pt x="143144" y="1019"/>
                  </a:lnTo>
                  <a:lnTo>
                    <a:pt x="146110" y="5099"/>
                  </a:lnTo>
                  <a:lnTo>
                    <a:pt x="146852" y="7231"/>
                  </a:lnTo>
                  <a:lnTo>
                    <a:pt x="146852" y="388825"/>
                  </a:lnTo>
                  <a:lnTo>
                    <a:pt x="146110" y="390958"/>
                  </a:lnTo>
                  <a:lnTo>
                    <a:pt x="143144" y="395037"/>
                  </a:lnTo>
                  <a:lnTo>
                    <a:pt x="141104" y="396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33043" y="2952749"/>
              <a:ext cx="4861560" cy="0"/>
            </a:xfrm>
            <a:custGeom>
              <a:avLst/>
              <a:gdLst/>
              <a:ahLst/>
              <a:cxnLst/>
              <a:rect l="l" t="t" r="r" b="b"/>
              <a:pathLst>
                <a:path w="4861560" h="0">
                  <a:moveTo>
                    <a:pt x="0" y="0"/>
                  </a:moveTo>
                  <a:lnTo>
                    <a:pt x="4861560" y="0"/>
                  </a:lnTo>
                </a:path>
              </a:pathLst>
            </a:custGeom>
            <a:ln w="16764">
              <a:solidFill>
                <a:srgbClr val="00AFE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644896" y="2944367"/>
              <a:ext cx="10795" cy="17145"/>
            </a:xfrm>
            <a:custGeom>
              <a:avLst/>
              <a:gdLst/>
              <a:ahLst/>
              <a:cxnLst/>
              <a:rect l="l" t="t" r="r" b="b"/>
              <a:pathLst>
                <a:path w="10795" h="17144">
                  <a:moveTo>
                    <a:pt x="10667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1676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65047" y="3939540"/>
              <a:ext cx="4890770" cy="0"/>
            </a:xfrm>
            <a:custGeom>
              <a:avLst/>
              <a:gdLst/>
              <a:ahLst/>
              <a:cxnLst/>
              <a:rect l="l" t="t" r="r" b="b"/>
              <a:pathLst>
                <a:path w="4890770" h="0">
                  <a:moveTo>
                    <a:pt x="0" y="0"/>
                  </a:moveTo>
                  <a:lnTo>
                    <a:pt x="4890516" y="0"/>
                  </a:lnTo>
                </a:path>
              </a:pathLst>
            </a:custGeom>
            <a:ln w="16764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575373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수치형</a:t>
            </a:r>
            <a:r>
              <a:rPr dirty="0" sz="2600" spc="-520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변수를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300">
                <a:solidFill>
                  <a:srgbClr val="000000"/>
                </a:solidFill>
              </a:rPr>
              <a:t>이분형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변수로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변환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430">
                <a:solidFill>
                  <a:srgbClr val="000000"/>
                </a:solidFill>
              </a:rPr>
              <a:t>-</a:t>
            </a:r>
            <a:r>
              <a:rPr dirty="0" sz="2600" spc="-640">
                <a:solidFill>
                  <a:srgbClr val="000000"/>
                </a:solidFill>
              </a:rPr>
              <a:t> </a:t>
            </a:r>
            <a:r>
              <a:rPr dirty="0" sz="2600" spc="165">
                <a:solidFill>
                  <a:srgbClr val="000000"/>
                </a:solidFill>
              </a:rPr>
              <a:t>base</a:t>
            </a:r>
            <a:r>
              <a:rPr dirty="0" sz="2600" spc="-530">
                <a:solidFill>
                  <a:srgbClr val="000000"/>
                </a:solidFill>
              </a:rPr>
              <a:t> </a:t>
            </a:r>
            <a:r>
              <a:rPr dirty="0" sz="2600" spc="120">
                <a:solidFill>
                  <a:srgbClr val="000000"/>
                </a:solidFill>
              </a:rPr>
              <a:t>R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2891790" cy="2187575"/>
            <a:chOff x="173736" y="1159763"/>
            <a:chExt cx="2891790" cy="2187575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31761" y="2127897"/>
              <a:ext cx="2633980" cy="1219835"/>
            </a:xfrm>
            <a:custGeom>
              <a:avLst/>
              <a:gdLst/>
              <a:ahLst/>
              <a:cxnLst/>
              <a:rect l="l" t="t" r="r" b="b"/>
              <a:pathLst>
                <a:path w="2633980" h="1219835">
                  <a:moveTo>
                    <a:pt x="83718" y="0"/>
                  </a:moveTo>
                  <a:lnTo>
                    <a:pt x="29006" y="17627"/>
                  </a:lnTo>
                  <a:lnTo>
                    <a:pt x="3098" y="92417"/>
                  </a:lnTo>
                  <a:lnTo>
                    <a:pt x="0" y="161518"/>
                  </a:lnTo>
                  <a:lnTo>
                    <a:pt x="3098" y="230784"/>
                  </a:lnTo>
                  <a:lnTo>
                    <a:pt x="12636" y="277469"/>
                  </a:lnTo>
                  <a:lnTo>
                    <a:pt x="29006" y="305714"/>
                  </a:lnTo>
                  <a:lnTo>
                    <a:pt x="52578" y="319633"/>
                  </a:lnTo>
                  <a:lnTo>
                    <a:pt x="83718" y="323354"/>
                  </a:lnTo>
                  <a:lnTo>
                    <a:pt x="83718" y="286804"/>
                  </a:lnTo>
                  <a:lnTo>
                    <a:pt x="64592" y="282613"/>
                  </a:lnTo>
                  <a:lnTo>
                    <a:pt x="51155" y="265176"/>
                  </a:lnTo>
                  <a:lnTo>
                    <a:pt x="43218" y="227228"/>
                  </a:lnTo>
                  <a:lnTo>
                    <a:pt x="40601" y="161518"/>
                  </a:lnTo>
                  <a:lnTo>
                    <a:pt x="43218" y="95948"/>
                  </a:lnTo>
                  <a:lnTo>
                    <a:pt x="51155" y="57988"/>
                  </a:lnTo>
                  <a:lnTo>
                    <a:pt x="64592" y="40487"/>
                  </a:lnTo>
                  <a:lnTo>
                    <a:pt x="83718" y="36245"/>
                  </a:lnTo>
                  <a:lnTo>
                    <a:pt x="83718" y="0"/>
                  </a:lnTo>
                  <a:close/>
                </a:path>
                <a:path w="2633980" h="1219835">
                  <a:moveTo>
                    <a:pt x="341782" y="194640"/>
                  </a:moveTo>
                  <a:lnTo>
                    <a:pt x="301485" y="194640"/>
                  </a:lnTo>
                  <a:lnTo>
                    <a:pt x="301485" y="229946"/>
                  </a:lnTo>
                  <a:lnTo>
                    <a:pt x="301485" y="272440"/>
                  </a:lnTo>
                  <a:lnTo>
                    <a:pt x="164007" y="272440"/>
                  </a:lnTo>
                  <a:lnTo>
                    <a:pt x="164007" y="229946"/>
                  </a:lnTo>
                  <a:lnTo>
                    <a:pt x="301485" y="229946"/>
                  </a:lnTo>
                  <a:lnTo>
                    <a:pt x="301485" y="194640"/>
                  </a:lnTo>
                  <a:lnTo>
                    <a:pt x="123710" y="194640"/>
                  </a:lnTo>
                  <a:lnTo>
                    <a:pt x="123710" y="307416"/>
                  </a:lnTo>
                  <a:lnTo>
                    <a:pt x="341782" y="307416"/>
                  </a:lnTo>
                  <a:lnTo>
                    <a:pt x="341782" y="272440"/>
                  </a:lnTo>
                  <a:lnTo>
                    <a:pt x="341782" y="229946"/>
                  </a:lnTo>
                  <a:lnTo>
                    <a:pt x="341782" y="194640"/>
                  </a:lnTo>
                  <a:close/>
                </a:path>
                <a:path w="2633980" h="1219835">
                  <a:moveTo>
                    <a:pt x="341782" y="14998"/>
                  </a:moveTo>
                  <a:lnTo>
                    <a:pt x="301485" y="14998"/>
                  </a:lnTo>
                  <a:lnTo>
                    <a:pt x="301485" y="78422"/>
                  </a:lnTo>
                  <a:lnTo>
                    <a:pt x="250863" y="78422"/>
                  </a:lnTo>
                  <a:lnTo>
                    <a:pt x="250863" y="63741"/>
                  </a:lnTo>
                  <a:lnTo>
                    <a:pt x="250863" y="18440"/>
                  </a:lnTo>
                  <a:lnTo>
                    <a:pt x="211505" y="18440"/>
                  </a:lnTo>
                  <a:lnTo>
                    <a:pt x="211505" y="63741"/>
                  </a:lnTo>
                  <a:lnTo>
                    <a:pt x="211505" y="99034"/>
                  </a:lnTo>
                  <a:lnTo>
                    <a:pt x="211505" y="136537"/>
                  </a:lnTo>
                  <a:lnTo>
                    <a:pt x="145897" y="136537"/>
                  </a:lnTo>
                  <a:lnTo>
                    <a:pt x="145897" y="99034"/>
                  </a:lnTo>
                  <a:lnTo>
                    <a:pt x="211505" y="99034"/>
                  </a:lnTo>
                  <a:lnTo>
                    <a:pt x="211505" y="63741"/>
                  </a:lnTo>
                  <a:lnTo>
                    <a:pt x="145897" y="63741"/>
                  </a:lnTo>
                  <a:lnTo>
                    <a:pt x="145897" y="18440"/>
                  </a:lnTo>
                  <a:lnTo>
                    <a:pt x="106527" y="18440"/>
                  </a:lnTo>
                  <a:lnTo>
                    <a:pt x="106527" y="171831"/>
                  </a:lnTo>
                  <a:lnTo>
                    <a:pt x="250863" y="171831"/>
                  </a:lnTo>
                  <a:lnTo>
                    <a:pt x="250863" y="136537"/>
                  </a:lnTo>
                  <a:lnTo>
                    <a:pt x="250863" y="114033"/>
                  </a:lnTo>
                  <a:lnTo>
                    <a:pt x="301485" y="114033"/>
                  </a:lnTo>
                  <a:lnTo>
                    <a:pt x="301485" y="183388"/>
                  </a:lnTo>
                  <a:lnTo>
                    <a:pt x="341782" y="183388"/>
                  </a:lnTo>
                  <a:lnTo>
                    <a:pt x="341782" y="114033"/>
                  </a:lnTo>
                  <a:lnTo>
                    <a:pt x="341782" y="99034"/>
                  </a:lnTo>
                  <a:lnTo>
                    <a:pt x="341782" y="78422"/>
                  </a:lnTo>
                  <a:lnTo>
                    <a:pt x="341782" y="14998"/>
                  </a:lnTo>
                  <a:close/>
                </a:path>
                <a:path w="2633980" h="1219835">
                  <a:moveTo>
                    <a:pt x="342404" y="1000683"/>
                  </a:moveTo>
                  <a:lnTo>
                    <a:pt x="301485" y="1000683"/>
                  </a:lnTo>
                  <a:lnTo>
                    <a:pt x="301485" y="1181887"/>
                  </a:lnTo>
                  <a:lnTo>
                    <a:pt x="342404" y="1181887"/>
                  </a:lnTo>
                  <a:lnTo>
                    <a:pt x="342404" y="1000683"/>
                  </a:lnTo>
                  <a:close/>
                </a:path>
                <a:path w="2633980" h="1219835">
                  <a:moveTo>
                    <a:pt x="342404" y="930706"/>
                  </a:moveTo>
                  <a:lnTo>
                    <a:pt x="301485" y="930706"/>
                  </a:lnTo>
                  <a:lnTo>
                    <a:pt x="301485" y="973810"/>
                  </a:lnTo>
                  <a:lnTo>
                    <a:pt x="342404" y="973810"/>
                  </a:lnTo>
                  <a:lnTo>
                    <a:pt x="342404" y="930706"/>
                  </a:lnTo>
                  <a:close/>
                </a:path>
                <a:path w="2633980" h="1219835">
                  <a:moveTo>
                    <a:pt x="469874" y="929767"/>
                  </a:moveTo>
                  <a:lnTo>
                    <a:pt x="462686" y="928522"/>
                  </a:lnTo>
                  <a:lnTo>
                    <a:pt x="455815" y="928204"/>
                  </a:lnTo>
                  <a:lnTo>
                    <a:pt x="445503" y="928204"/>
                  </a:lnTo>
                  <a:lnTo>
                    <a:pt x="417449" y="930998"/>
                  </a:lnTo>
                  <a:lnTo>
                    <a:pt x="398678" y="940231"/>
                  </a:lnTo>
                  <a:lnTo>
                    <a:pt x="388175" y="957199"/>
                  </a:lnTo>
                  <a:lnTo>
                    <a:pt x="384898" y="983183"/>
                  </a:lnTo>
                  <a:lnTo>
                    <a:pt x="384898" y="1000683"/>
                  </a:lnTo>
                  <a:lnTo>
                    <a:pt x="359905" y="1000683"/>
                  </a:lnTo>
                  <a:lnTo>
                    <a:pt x="359905" y="1035354"/>
                  </a:lnTo>
                  <a:lnTo>
                    <a:pt x="384898" y="1035354"/>
                  </a:lnTo>
                  <a:lnTo>
                    <a:pt x="384898" y="1181887"/>
                  </a:lnTo>
                  <a:lnTo>
                    <a:pt x="425513" y="1181887"/>
                  </a:lnTo>
                  <a:lnTo>
                    <a:pt x="425513" y="1035354"/>
                  </a:lnTo>
                  <a:lnTo>
                    <a:pt x="469874" y="1035354"/>
                  </a:lnTo>
                  <a:lnTo>
                    <a:pt x="469874" y="1000683"/>
                  </a:lnTo>
                  <a:lnTo>
                    <a:pt x="425513" y="1000683"/>
                  </a:lnTo>
                  <a:lnTo>
                    <a:pt x="425513" y="984745"/>
                  </a:lnTo>
                  <a:lnTo>
                    <a:pt x="426770" y="974877"/>
                  </a:lnTo>
                  <a:lnTo>
                    <a:pt x="430936" y="968070"/>
                  </a:lnTo>
                  <a:lnTo>
                    <a:pt x="438556" y="964145"/>
                  </a:lnTo>
                  <a:lnTo>
                    <a:pt x="450189" y="962875"/>
                  </a:lnTo>
                  <a:lnTo>
                    <a:pt x="469874" y="962875"/>
                  </a:lnTo>
                  <a:lnTo>
                    <a:pt x="469874" y="929767"/>
                  </a:lnTo>
                  <a:close/>
                </a:path>
                <a:path w="2633980" h="1219835">
                  <a:moveTo>
                    <a:pt x="630453" y="1091285"/>
                  </a:moveTo>
                  <a:lnTo>
                    <a:pt x="628218" y="1072540"/>
                  </a:lnTo>
                  <a:lnTo>
                    <a:pt x="625602" y="1050658"/>
                  </a:lnTo>
                  <a:lnTo>
                    <a:pt x="616102" y="1031608"/>
                  </a:lnTo>
                  <a:lnTo>
                    <a:pt x="610819" y="1020991"/>
                  </a:lnTo>
                  <a:lnTo>
                    <a:pt x="589216" y="1005306"/>
                  </a:lnTo>
                  <a:lnTo>
                    <a:pt x="589216" y="1072540"/>
                  </a:lnTo>
                  <a:lnTo>
                    <a:pt x="510794" y="1072540"/>
                  </a:lnTo>
                  <a:lnTo>
                    <a:pt x="514489" y="1056386"/>
                  </a:lnTo>
                  <a:lnTo>
                    <a:pt x="522046" y="1043406"/>
                  </a:lnTo>
                  <a:lnTo>
                    <a:pt x="533819" y="1034757"/>
                  </a:lnTo>
                  <a:lnTo>
                    <a:pt x="550164" y="1031608"/>
                  </a:lnTo>
                  <a:lnTo>
                    <a:pt x="566204" y="1034757"/>
                  </a:lnTo>
                  <a:lnTo>
                    <a:pt x="577900" y="1043406"/>
                  </a:lnTo>
                  <a:lnTo>
                    <a:pt x="585495" y="1056386"/>
                  </a:lnTo>
                  <a:lnTo>
                    <a:pt x="589216" y="1072540"/>
                  </a:lnTo>
                  <a:lnTo>
                    <a:pt x="589216" y="1005306"/>
                  </a:lnTo>
                  <a:lnTo>
                    <a:pt x="585774" y="1002804"/>
                  </a:lnTo>
                  <a:lnTo>
                    <a:pt x="550164" y="996619"/>
                  </a:lnTo>
                  <a:lnTo>
                    <a:pt x="514375" y="1002804"/>
                  </a:lnTo>
                  <a:lnTo>
                    <a:pt x="489242" y="1020991"/>
                  </a:lnTo>
                  <a:lnTo>
                    <a:pt x="474421" y="1050658"/>
                  </a:lnTo>
                  <a:lnTo>
                    <a:pt x="469569" y="1091285"/>
                  </a:lnTo>
                  <a:lnTo>
                    <a:pt x="474433" y="1132039"/>
                  </a:lnTo>
                  <a:lnTo>
                    <a:pt x="489318" y="1161694"/>
                  </a:lnTo>
                  <a:lnTo>
                    <a:pt x="514642" y="1179817"/>
                  </a:lnTo>
                  <a:lnTo>
                    <a:pt x="550786" y="1185951"/>
                  </a:lnTo>
                  <a:lnTo>
                    <a:pt x="580847" y="1181976"/>
                  </a:lnTo>
                  <a:lnTo>
                    <a:pt x="603504" y="1170127"/>
                  </a:lnTo>
                  <a:lnTo>
                    <a:pt x="618439" y="1150962"/>
                  </a:lnTo>
                  <a:lnTo>
                    <a:pt x="618794" y="1150493"/>
                  </a:lnTo>
                  <a:lnTo>
                    <a:pt x="626706" y="1123149"/>
                  </a:lnTo>
                  <a:lnTo>
                    <a:pt x="585165" y="1123149"/>
                  </a:lnTo>
                  <a:lnTo>
                    <a:pt x="581367" y="1134745"/>
                  </a:lnTo>
                  <a:lnTo>
                    <a:pt x="574065" y="1143495"/>
                  </a:lnTo>
                  <a:lnTo>
                    <a:pt x="563714" y="1149032"/>
                  </a:lnTo>
                  <a:lnTo>
                    <a:pt x="550786" y="1150962"/>
                  </a:lnTo>
                  <a:lnTo>
                    <a:pt x="533603" y="1147521"/>
                  </a:lnTo>
                  <a:lnTo>
                    <a:pt x="521271" y="1137958"/>
                  </a:lnTo>
                  <a:lnTo>
                    <a:pt x="513626" y="1123416"/>
                  </a:lnTo>
                  <a:lnTo>
                    <a:pt x="510489" y="1105027"/>
                  </a:lnTo>
                  <a:lnTo>
                    <a:pt x="630148" y="1105027"/>
                  </a:lnTo>
                  <a:lnTo>
                    <a:pt x="630453" y="1101598"/>
                  </a:lnTo>
                  <a:lnTo>
                    <a:pt x="630453" y="1091285"/>
                  </a:lnTo>
                  <a:close/>
                </a:path>
                <a:path w="2633980" h="1219835">
                  <a:moveTo>
                    <a:pt x="635457" y="134975"/>
                  </a:moveTo>
                  <a:lnTo>
                    <a:pt x="572947" y="110591"/>
                  </a:lnTo>
                  <a:lnTo>
                    <a:pt x="546049" y="83299"/>
                  </a:lnTo>
                  <a:lnTo>
                    <a:pt x="538543" y="54356"/>
                  </a:lnTo>
                  <a:lnTo>
                    <a:pt x="632637" y="54356"/>
                  </a:lnTo>
                  <a:lnTo>
                    <a:pt x="632637" y="52171"/>
                  </a:lnTo>
                  <a:lnTo>
                    <a:pt x="632637" y="18440"/>
                  </a:lnTo>
                  <a:lnTo>
                    <a:pt x="404266" y="18440"/>
                  </a:lnTo>
                  <a:lnTo>
                    <a:pt x="404266" y="54356"/>
                  </a:lnTo>
                  <a:lnTo>
                    <a:pt x="497420" y="54356"/>
                  </a:lnTo>
                  <a:lnTo>
                    <a:pt x="489927" y="83299"/>
                  </a:lnTo>
                  <a:lnTo>
                    <a:pt x="468388" y="107632"/>
                  </a:lnTo>
                  <a:lnTo>
                    <a:pt x="437362" y="124929"/>
                  </a:lnTo>
                  <a:lnTo>
                    <a:pt x="400837" y="134975"/>
                  </a:lnTo>
                  <a:lnTo>
                    <a:pt x="400837" y="171513"/>
                  </a:lnTo>
                  <a:lnTo>
                    <a:pt x="439915" y="162928"/>
                  </a:lnTo>
                  <a:lnTo>
                    <a:pt x="473151" y="149847"/>
                  </a:lnTo>
                  <a:lnTo>
                    <a:pt x="499592" y="132372"/>
                  </a:lnTo>
                  <a:lnTo>
                    <a:pt x="518299" y="110591"/>
                  </a:lnTo>
                  <a:lnTo>
                    <a:pt x="536829" y="132372"/>
                  </a:lnTo>
                  <a:lnTo>
                    <a:pt x="562940" y="149847"/>
                  </a:lnTo>
                  <a:lnTo>
                    <a:pt x="596023" y="162928"/>
                  </a:lnTo>
                  <a:lnTo>
                    <a:pt x="635457" y="171513"/>
                  </a:lnTo>
                  <a:lnTo>
                    <a:pt x="635457" y="134975"/>
                  </a:lnTo>
                  <a:close/>
                </a:path>
                <a:path w="2633980" h="1219835">
                  <a:moveTo>
                    <a:pt x="647331" y="196824"/>
                  </a:moveTo>
                  <a:lnTo>
                    <a:pt x="389585" y="196824"/>
                  </a:lnTo>
                  <a:lnTo>
                    <a:pt x="389585" y="233070"/>
                  </a:lnTo>
                  <a:lnTo>
                    <a:pt x="497992" y="233070"/>
                  </a:lnTo>
                  <a:lnTo>
                    <a:pt x="497992" y="309295"/>
                  </a:lnTo>
                  <a:lnTo>
                    <a:pt x="537984" y="309295"/>
                  </a:lnTo>
                  <a:lnTo>
                    <a:pt x="537984" y="233070"/>
                  </a:lnTo>
                  <a:lnTo>
                    <a:pt x="647331" y="233070"/>
                  </a:lnTo>
                  <a:lnTo>
                    <a:pt x="647331" y="196824"/>
                  </a:lnTo>
                  <a:close/>
                </a:path>
                <a:path w="2633980" h="1219835">
                  <a:moveTo>
                    <a:pt x="689190" y="930706"/>
                  </a:moveTo>
                  <a:lnTo>
                    <a:pt x="648576" y="930706"/>
                  </a:lnTo>
                  <a:lnTo>
                    <a:pt x="648576" y="1181887"/>
                  </a:lnTo>
                  <a:lnTo>
                    <a:pt x="689190" y="1181887"/>
                  </a:lnTo>
                  <a:lnTo>
                    <a:pt x="689190" y="930706"/>
                  </a:lnTo>
                  <a:close/>
                </a:path>
                <a:path w="2633980" h="1219835">
                  <a:moveTo>
                    <a:pt x="855091" y="1130020"/>
                  </a:moveTo>
                  <a:lnTo>
                    <a:pt x="841768" y="1091793"/>
                  </a:lnTo>
                  <a:lnTo>
                    <a:pt x="800100" y="1073480"/>
                  </a:lnTo>
                  <a:lnTo>
                    <a:pt x="778878" y="1069213"/>
                  </a:lnTo>
                  <a:lnTo>
                    <a:pt x="763854" y="1065314"/>
                  </a:lnTo>
                  <a:lnTo>
                    <a:pt x="754938" y="1059726"/>
                  </a:lnTo>
                  <a:lnTo>
                    <a:pt x="751992" y="1050353"/>
                  </a:lnTo>
                  <a:lnTo>
                    <a:pt x="753922" y="1043279"/>
                  </a:lnTo>
                  <a:lnTo>
                    <a:pt x="759485" y="1036840"/>
                  </a:lnTo>
                  <a:lnTo>
                    <a:pt x="768324" y="1032167"/>
                  </a:lnTo>
                  <a:lnTo>
                    <a:pt x="780110" y="1030363"/>
                  </a:lnTo>
                  <a:lnTo>
                    <a:pt x="791667" y="1032167"/>
                  </a:lnTo>
                  <a:lnTo>
                    <a:pt x="800455" y="1036878"/>
                  </a:lnTo>
                  <a:lnTo>
                    <a:pt x="805980" y="1043406"/>
                  </a:lnTo>
                  <a:lnTo>
                    <a:pt x="807834" y="1050353"/>
                  </a:lnTo>
                  <a:lnTo>
                    <a:pt x="807910" y="1058164"/>
                  </a:lnTo>
                  <a:lnTo>
                    <a:pt x="848525" y="1058164"/>
                  </a:lnTo>
                  <a:lnTo>
                    <a:pt x="830834" y="1011148"/>
                  </a:lnTo>
                  <a:lnTo>
                    <a:pt x="780110" y="996619"/>
                  </a:lnTo>
                  <a:lnTo>
                    <a:pt x="750697" y="1000455"/>
                  </a:lnTo>
                  <a:lnTo>
                    <a:pt x="729259" y="1011389"/>
                  </a:lnTo>
                  <a:lnTo>
                    <a:pt x="716140" y="1028522"/>
                  </a:lnTo>
                  <a:lnTo>
                    <a:pt x="711695" y="1050988"/>
                  </a:lnTo>
                  <a:lnTo>
                    <a:pt x="714959" y="1072083"/>
                  </a:lnTo>
                  <a:lnTo>
                    <a:pt x="725004" y="1087615"/>
                  </a:lnTo>
                  <a:lnTo>
                    <a:pt x="742137" y="1098346"/>
                  </a:lnTo>
                  <a:lnTo>
                    <a:pt x="766673" y="1105027"/>
                  </a:lnTo>
                  <a:lnTo>
                    <a:pt x="787450" y="1109433"/>
                  </a:lnTo>
                  <a:lnTo>
                    <a:pt x="802411" y="1114018"/>
                  </a:lnTo>
                  <a:lnTo>
                    <a:pt x="811441" y="1120584"/>
                  </a:lnTo>
                  <a:lnTo>
                    <a:pt x="814476" y="1130960"/>
                  </a:lnTo>
                  <a:lnTo>
                    <a:pt x="811999" y="1139164"/>
                  </a:lnTo>
                  <a:lnTo>
                    <a:pt x="805256" y="1145921"/>
                  </a:lnTo>
                  <a:lnTo>
                    <a:pt x="795235" y="1150518"/>
                  </a:lnTo>
                  <a:lnTo>
                    <a:pt x="782916" y="1152207"/>
                  </a:lnTo>
                  <a:lnTo>
                    <a:pt x="770420" y="1150543"/>
                  </a:lnTo>
                  <a:lnTo>
                    <a:pt x="760310" y="1145921"/>
                  </a:lnTo>
                  <a:lnTo>
                    <a:pt x="753529" y="1138897"/>
                  </a:lnTo>
                  <a:lnTo>
                    <a:pt x="751052" y="1130020"/>
                  </a:lnTo>
                  <a:lnTo>
                    <a:pt x="751052" y="1121905"/>
                  </a:lnTo>
                  <a:lnTo>
                    <a:pt x="710438" y="1121905"/>
                  </a:lnTo>
                  <a:lnTo>
                    <a:pt x="710438" y="1130020"/>
                  </a:lnTo>
                  <a:lnTo>
                    <a:pt x="715441" y="1152994"/>
                  </a:lnTo>
                  <a:lnTo>
                    <a:pt x="729805" y="1170635"/>
                  </a:lnTo>
                  <a:lnTo>
                    <a:pt x="752614" y="1181950"/>
                  </a:lnTo>
                  <a:lnTo>
                    <a:pt x="782916" y="1185951"/>
                  </a:lnTo>
                  <a:lnTo>
                    <a:pt x="813308" y="1181862"/>
                  </a:lnTo>
                  <a:lnTo>
                    <a:pt x="835990" y="1170406"/>
                  </a:lnTo>
                  <a:lnTo>
                    <a:pt x="850176" y="1152728"/>
                  </a:lnTo>
                  <a:lnTo>
                    <a:pt x="850290" y="1152207"/>
                  </a:lnTo>
                  <a:lnTo>
                    <a:pt x="855091" y="1130020"/>
                  </a:lnTo>
                  <a:close/>
                </a:path>
                <a:path w="2633980" h="1219835">
                  <a:moveTo>
                    <a:pt x="917575" y="249313"/>
                  </a:moveTo>
                  <a:lnTo>
                    <a:pt x="814158" y="249313"/>
                  </a:lnTo>
                  <a:lnTo>
                    <a:pt x="890701" y="168389"/>
                  </a:lnTo>
                  <a:lnTo>
                    <a:pt x="901966" y="153962"/>
                  </a:lnTo>
                  <a:lnTo>
                    <a:pt x="909091" y="140512"/>
                  </a:lnTo>
                  <a:lnTo>
                    <a:pt x="912888" y="126479"/>
                  </a:lnTo>
                  <a:lnTo>
                    <a:pt x="914133" y="110286"/>
                  </a:lnTo>
                  <a:lnTo>
                    <a:pt x="909129" y="78066"/>
                  </a:lnTo>
                  <a:lnTo>
                    <a:pt x="902893" y="67487"/>
                  </a:lnTo>
                  <a:lnTo>
                    <a:pt x="894295" y="52882"/>
                  </a:lnTo>
                  <a:lnTo>
                    <a:pt x="869848" y="36474"/>
                  </a:lnTo>
                  <a:lnTo>
                    <a:pt x="836028" y="30619"/>
                  </a:lnTo>
                  <a:lnTo>
                    <a:pt x="802157" y="36436"/>
                  </a:lnTo>
                  <a:lnTo>
                    <a:pt x="777608" y="52489"/>
                  </a:lnTo>
                  <a:lnTo>
                    <a:pt x="762660" y="76746"/>
                  </a:lnTo>
                  <a:lnTo>
                    <a:pt x="757618" y="107162"/>
                  </a:lnTo>
                  <a:lnTo>
                    <a:pt x="757618" y="117157"/>
                  </a:lnTo>
                  <a:lnTo>
                    <a:pt x="799160" y="117157"/>
                  </a:lnTo>
                  <a:lnTo>
                    <a:pt x="799211" y="107162"/>
                  </a:lnTo>
                  <a:lnTo>
                    <a:pt x="801852" y="91605"/>
                  </a:lnTo>
                  <a:lnTo>
                    <a:pt x="809396" y="78930"/>
                  </a:lnTo>
                  <a:lnTo>
                    <a:pt x="821042" y="70523"/>
                  </a:lnTo>
                  <a:lnTo>
                    <a:pt x="836028" y="67487"/>
                  </a:lnTo>
                  <a:lnTo>
                    <a:pt x="850353" y="70612"/>
                  </a:lnTo>
                  <a:lnTo>
                    <a:pt x="862076" y="79159"/>
                  </a:lnTo>
                  <a:lnTo>
                    <a:pt x="869988" y="91871"/>
                  </a:lnTo>
                  <a:lnTo>
                    <a:pt x="872896" y="107480"/>
                  </a:lnTo>
                  <a:lnTo>
                    <a:pt x="871969" y="115951"/>
                  </a:lnTo>
                  <a:lnTo>
                    <a:pt x="869035" y="124663"/>
                  </a:lnTo>
                  <a:lnTo>
                    <a:pt x="863803" y="133832"/>
                  </a:lnTo>
                  <a:lnTo>
                    <a:pt x="856030" y="143713"/>
                  </a:lnTo>
                  <a:lnTo>
                    <a:pt x="761047" y="252133"/>
                  </a:lnTo>
                  <a:lnTo>
                    <a:pt x="761047" y="285864"/>
                  </a:lnTo>
                  <a:lnTo>
                    <a:pt x="917575" y="285864"/>
                  </a:lnTo>
                  <a:lnTo>
                    <a:pt x="917575" y="249313"/>
                  </a:lnTo>
                  <a:close/>
                </a:path>
                <a:path w="2633980" h="1219835">
                  <a:moveTo>
                    <a:pt x="1024102" y="1091285"/>
                  </a:moveTo>
                  <a:lnTo>
                    <a:pt x="1021867" y="1072540"/>
                  </a:lnTo>
                  <a:lnTo>
                    <a:pt x="1019251" y="1050658"/>
                  </a:lnTo>
                  <a:lnTo>
                    <a:pt x="1009751" y="1031608"/>
                  </a:lnTo>
                  <a:lnTo>
                    <a:pt x="1004468" y="1020991"/>
                  </a:lnTo>
                  <a:lnTo>
                    <a:pt x="982865" y="1005306"/>
                  </a:lnTo>
                  <a:lnTo>
                    <a:pt x="982865" y="1072540"/>
                  </a:lnTo>
                  <a:lnTo>
                    <a:pt x="904443" y="1072540"/>
                  </a:lnTo>
                  <a:lnTo>
                    <a:pt x="908138" y="1056386"/>
                  </a:lnTo>
                  <a:lnTo>
                    <a:pt x="915695" y="1043406"/>
                  </a:lnTo>
                  <a:lnTo>
                    <a:pt x="927468" y="1034757"/>
                  </a:lnTo>
                  <a:lnTo>
                    <a:pt x="943813" y="1031608"/>
                  </a:lnTo>
                  <a:lnTo>
                    <a:pt x="959853" y="1034757"/>
                  </a:lnTo>
                  <a:lnTo>
                    <a:pt x="971550" y="1043406"/>
                  </a:lnTo>
                  <a:lnTo>
                    <a:pt x="979144" y="1056386"/>
                  </a:lnTo>
                  <a:lnTo>
                    <a:pt x="982865" y="1072540"/>
                  </a:lnTo>
                  <a:lnTo>
                    <a:pt x="982865" y="1005306"/>
                  </a:lnTo>
                  <a:lnTo>
                    <a:pt x="979424" y="1002804"/>
                  </a:lnTo>
                  <a:lnTo>
                    <a:pt x="943813" y="996619"/>
                  </a:lnTo>
                  <a:lnTo>
                    <a:pt x="908024" y="1002804"/>
                  </a:lnTo>
                  <a:lnTo>
                    <a:pt x="882891" y="1020991"/>
                  </a:lnTo>
                  <a:lnTo>
                    <a:pt x="868070" y="1050658"/>
                  </a:lnTo>
                  <a:lnTo>
                    <a:pt x="863219" y="1091285"/>
                  </a:lnTo>
                  <a:lnTo>
                    <a:pt x="868083" y="1132039"/>
                  </a:lnTo>
                  <a:lnTo>
                    <a:pt x="882967" y="1161694"/>
                  </a:lnTo>
                  <a:lnTo>
                    <a:pt x="908291" y="1179817"/>
                  </a:lnTo>
                  <a:lnTo>
                    <a:pt x="944435" y="1185951"/>
                  </a:lnTo>
                  <a:lnTo>
                    <a:pt x="974496" y="1181976"/>
                  </a:lnTo>
                  <a:lnTo>
                    <a:pt x="997153" y="1170127"/>
                  </a:lnTo>
                  <a:lnTo>
                    <a:pt x="1012088" y="1150962"/>
                  </a:lnTo>
                  <a:lnTo>
                    <a:pt x="1012444" y="1150493"/>
                  </a:lnTo>
                  <a:lnTo>
                    <a:pt x="1020356" y="1123149"/>
                  </a:lnTo>
                  <a:lnTo>
                    <a:pt x="978801" y="1123149"/>
                  </a:lnTo>
                  <a:lnTo>
                    <a:pt x="975017" y="1134745"/>
                  </a:lnTo>
                  <a:lnTo>
                    <a:pt x="967714" y="1143495"/>
                  </a:lnTo>
                  <a:lnTo>
                    <a:pt x="957364" y="1149032"/>
                  </a:lnTo>
                  <a:lnTo>
                    <a:pt x="944435" y="1150962"/>
                  </a:lnTo>
                  <a:lnTo>
                    <a:pt x="927252" y="1147521"/>
                  </a:lnTo>
                  <a:lnTo>
                    <a:pt x="914920" y="1137958"/>
                  </a:lnTo>
                  <a:lnTo>
                    <a:pt x="907275" y="1123416"/>
                  </a:lnTo>
                  <a:lnTo>
                    <a:pt x="904138" y="1105027"/>
                  </a:lnTo>
                  <a:lnTo>
                    <a:pt x="1023797" y="1105027"/>
                  </a:lnTo>
                  <a:lnTo>
                    <a:pt x="1024102" y="1101598"/>
                  </a:lnTo>
                  <a:lnTo>
                    <a:pt x="1024102" y="1091285"/>
                  </a:lnTo>
                  <a:close/>
                </a:path>
                <a:path w="2633980" h="1219835">
                  <a:moveTo>
                    <a:pt x="1066901" y="20002"/>
                  </a:moveTo>
                  <a:lnTo>
                    <a:pt x="956627" y="20002"/>
                  </a:lnTo>
                  <a:lnTo>
                    <a:pt x="956627" y="56235"/>
                  </a:lnTo>
                  <a:lnTo>
                    <a:pt x="1027239" y="56235"/>
                  </a:lnTo>
                  <a:lnTo>
                    <a:pt x="1027239" y="111531"/>
                  </a:lnTo>
                  <a:lnTo>
                    <a:pt x="1022210" y="162102"/>
                  </a:lnTo>
                  <a:lnTo>
                    <a:pt x="1007706" y="202057"/>
                  </a:lnTo>
                  <a:lnTo>
                    <a:pt x="984529" y="231127"/>
                  </a:lnTo>
                  <a:lnTo>
                    <a:pt x="953503" y="249008"/>
                  </a:lnTo>
                  <a:lnTo>
                    <a:pt x="953503" y="288048"/>
                  </a:lnTo>
                  <a:lnTo>
                    <a:pt x="996962" y="270129"/>
                  </a:lnTo>
                  <a:lnTo>
                    <a:pt x="1029055" y="242900"/>
                  </a:lnTo>
                  <a:lnTo>
                    <a:pt x="1050747" y="206781"/>
                  </a:lnTo>
                  <a:lnTo>
                    <a:pt x="1063028" y="162229"/>
                  </a:lnTo>
                  <a:lnTo>
                    <a:pt x="1066901" y="109664"/>
                  </a:lnTo>
                  <a:lnTo>
                    <a:pt x="1066901" y="20002"/>
                  </a:lnTo>
                  <a:close/>
                </a:path>
                <a:path w="2633980" h="1219835">
                  <a:moveTo>
                    <a:pt x="1133767" y="896023"/>
                  </a:moveTo>
                  <a:lnTo>
                    <a:pt x="1079055" y="913650"/>
                  </a:lnTo>
                  <a:lnTo>
                    <a:pt x="1053134" y="988441"/>
                  </a:lnTo>
                  <a:lnTo>
                    <a:pt x="1050036" y="1057541"/>
                  </a:lnTo>
                  <a:lnTo>
                    <a:pt x="1053134" y="1126794"/>
                  </a:lnTo>
                  <a:lnTo>
                    <a:pt x="1062685" y="1173492"/>
                  </a:lnTo>
                  <a:lnTo>
                    <a:pt x="1079055" y="1201724"/>
                  </a:lnTo>
                  <a:lnTo>
                    <a:pt x="1102626" y="1215656"/>
                  </a:lnTo>
                  <a:lnTo>
                    <a:pt x="1133767" y="1219377"/>
                  </a:lnTo>
                  <a:lnTo>
                    <a:pt x="1133767" y="1182827"/>
                  </a:lnTo>
                  <a:lnTo>
                    <a:pt x="1114640" y="1178623"/>
                  </a:lnTo>
                  <a:lnTo>
                    <a:pt x="1101191" y="1161186"/>
                  </a:lnTo>
                  <a:lnTo>
                    <a:pt x="1093254" y="1123251"/>
                  </a:lnTo>
                  <a:lnTo>
                    <a:pt x="1090650" y="1057541"/>
                  </a:lnTo>
                  <a:lnTo>
                    <a:pt x="1093254" y="991971"/>
                  </a:lnTo>
                  <a:lnTo>
                    <a:pt x="1101191" y="954011"/>
                  </a:lnTo>
                  <a:lnTo>
                    <a:pt x="1114640" y="936510"/>
                  </a:lnTo>
                  <a:lnTo>
                    <a:pt x="1133767" y="932256"/>
                  </a:lnTo>
                  <a:lnTo>
                    <a:pt x="1133767" y="896023"/>
                  </a:lnTo>
                  <a:close/>
                </a:path>
                <a:path w="2633980" h="1219835">
                  <a:moveTo>
                    <a:pt x="1195311" y="14998"/>
                  </a:moveTo>
                  <a:lnTo>
                    <a:pt x="1155954" y="14998"/>
                  </a:lnTo>
                  <a:lnTo>
                    <a:pt x="1155954" y="127787"/>
                  </a:lnTo>
                  <a:lnTo>
                    <a:pt x="1130325" y="127787"/>
                  </a:lnTo>
                  <a:lnTo>
                    <a:pt x="1130325" y="16878"/>
                  </a:lnTo>
                  <a:lnTo>
                    <a:pt x="1091590" y="16878"/>
                  </a:lnTo>
                  <a:lnTo>
                    <a:pt x="1091590" y="301167"/>
                  </a:lnTo>
                  <a:lnTo>
                    <a:pt x="1130325" y="301167"/>
                  </a:lnTo>
                  <a:lnTo>
                    <a:pt x="1130325" y="163703"/>
                  </a:lnTo>
                  <a:lnTo>
                    <a:pt x="1155954" y="163703"/>
                  </a:lnTo>
                  <a:lnTo>
                    <a:pt x="1155954" y="304609"/>
                  </a:lnTo>
                  <a:lnTo>
                    <a:pt x="1195311" y="304609"/>
                  </a:lnTo>
                  <a:lnTo>
                    <a:pt x="1195311" y="163703"/>
                  </a:lnTo>
                  <a:lnTo>
                    <a:pt x="1195311" y="127787"/>
                  </a:lnTo>
                  <a:lnTo>
                    <a:pt x="1195311" y="14998"/>
                  </a:lnTo>
                  <a:close/>
                </a:path>
                <a:path w="2633980" h="1219835">
                  <a:moveTo>
                    <a:pt x="1296847" y="1057541"/>
                  </a:moveTo>
                  <a:lnTo>
                    <a:pt x="1293710" y="988441"/>
                  </a:lnTo>
                  <a:lnTo>
                    <a:pt x="1284071" y="941844"/>
                  </a:lnTo>
                  <a:lnTo>
                    <a:pt x="1243825" y="899744"/>
                  </a:lnTo>
                  <a:lnTo>
                    <a:pt x="1212494" y="896023"/>
                  </a:lnTo>
                  <a:lnTo>
                    <a:pt x="1212494" y="932256"/>
                  </a:lnTo>
                  <a:lnTo>
                    <a:pt x="1231811" y="936510"/>
                  </a:lnTo>
                  <a:lnTo>
                    <a:pt x="1245336" y="954011"/>
                  </a:lnTo>
                  <a:lnTo>
                    <a:pt x="1253312" y="991971"/>
                  </a:lnTo>
                  <a:lnTo>
                    <a:pt x="1255928" y="1057541"/>
                  </a:lnTo>
                  <a:lnTo>
                    <a:pt x="1253312" y="1123251"/>
                  </a:lnTo>
                  <a:lnTo>
                    <a:pt x="1245336" y="1161186"/>
                  </a:lnTo>
                  <a:lnTo>
                    <a:pt x="1231811" y="1178623"/>
                  </a:lnTo>
                  <a:lnTo>
                    <a:pt x="1212494" y="1182827"/>
                  </a:lnTo>
                  <a:lnTo>
                    <a:pt x="1212494" y="1219377"/>
                  </a:lnTo>
                  <a:lnTo>
                    <a:pt x="1243825" y="1215656"/>
                  </a:lnTo>
                  <a:lnTo>
                    <a:pt x="1267561" y="1201724"/>
                  </a:lnTo>
                  <a:lnTo>
                    <a:pt x="1284071" y="1173492"/>
                  </a:lnTo>
                  <a:lnTo>
                    <a:pt x="1293710" y="1126794"/>
                  </a:lnTo>
                  <a:lnTo>
                    <a:pt x="1296847" y="1057541"/>
                  </a:lnTo>
                  <a:close/>
                </a:path>
                <a:path w="2633980" h="1219835">
                  <a:moveTo>
                    <a:pt x="1497114" y="256501"/>
                  </a:moveTo>
                  <a:lnTo>
                    <a:pt x="1389011" y="256501"/>
                  </a:lnTo>
                  <a:lnTo>
                    <a:pt x="1389011" y="206514"/>
                  </a:lnTo>
                  <a:lnTo>
                    <a:pt x="1485861" y="206514"/>
                  </a:lnTo>
                  <a:lnTo>
                    <a:pt x="1485861" y="170903"/>
                  </a:lnTo>
                  <a:lnTo>
                    <a:pt x="1294345" y="170903"/>
                  </a:lnTo>
                  <a:lnTo>
                    <a:pt x="1294345" y="130898"/>
                  </a:lnTo>
                  <a:lnTo>
                    <a:pt x="1482420" y="130898"/>
                  </a:lnTo>
                  <a:lnTo>
                    <a:pt x="1482420" y="20002"/>
                  </a:lnTo>
                  <a:lnTo>
                    <a:pt x="1254048" y="20002"/>
                  </a:lnTo>
                  <a:lnTo>
                    <a:pt x="1254048" y="56235"/>
                  </a:lnTo>
                  <a:lnTo>
                    <a:pt x="1442123" y="56235"/>
                  </a:lnTo>
                  <a:lnTo>
                    <a:pt x="1442123" y="95288"/>
                  </a:lnTo>
                  <a:lnTo>
                    <a:pt x="1254048" y="95288"/>
                  </a:lnTo>
                  <a:lnTo>
                    <a:pt x="1254048" y="206514"/>
                  </a:lnTo>
                  <a:lnTo>
                    <a:pt x="1349032" y="206514"/>
                  </a:lnTo>
                  <a:lnTo>
                    <a:pt x="1349032" y="256501"/>
                  </a:lnTo>
                  <a:lnTo>
                    <a:pt x="1239367" y="256501"/>
                  </a:lnTo>
                  <a:lnTo>
                    <a:pt x="1239367" y="292112"/>
                  </a:lnTo>
                  <a:lnTo>
                    <a:pt x="1497114" y="292112"/>
                  </a:lnTo>
                  <a:lnTo>
                    <a:pt x="1497114" y="256501"/>
                  </a:lnTo>
                  <a:close/>
                </a:path>
                <a:path w="2633980" h="1219835">
                  <a:moveTo>
                    <a:pt x="1568030" y="1028179"/>
                  </a:moveTo>
                  <a:lnTo>
                    <a:pt x="1566659" y="1014742"/>
                  </a:lnTo>
                  <a:lnTo>
                    <a:pt x="1563370" y="1005370"/>
                  </a:lnTo>
                  <a:lnTo>
                    <a:pt x="1562684" y="1003376"/>
                  </a:lnTo>
                  <a:lnTo>
                    <a:pt x="1556296" y="993952"/>
                  </a:lnTo>
                  <a:lnTo>
                    <a:pt x="1547723" y="986320"/>
                  </a:lnTo>
                  <a:lnTo>
                    <a:pt x="1537284" y="980300"/>
                  </a:lnTo>
                  <a:lnTo>
                    <a:pt x="1529295" y="977506"/>
                  </a:lnTo>
                  <a:lnTo>
                    <a:pt x="1529295" y="1024115"/>
                  </a:lnTo>
                  <a:lnTo>
                    <a:pt x="1529295" y="1032243"/>
                  </a:lnTo>
                  <a:lnTo>
                    <a:pt x="1492732" y="1050988"/>
                  </a:lnTo>
                  <a:lnTo>
                    <a:pt x="1485773" y="1050467"/>
                  </a:lnTo>
                  <a:lnTo>
                    <a:pt x="1456182" y="1032548"/>
                  </a:lnTo>
                  <a:lnTo>
                    <a:pt x="1456182" y="1024115"/>
                  </a:lnTo>
                  <a:lnTo>
                    <a:pt x="1492732" y="1005370"/>
                  </a:lnTo>
                  <a:lnTo>
                    <a:pt x="1499806" y="1005852"/>
                  </a:lnTo>
                  <a:lnTo>
                    <a:pt x="1529295" y="1024115"/>
                  </a:lnTo>
                  <a:lnTo>
                    <a:pt x="1529295" y="977506"/>
                  </a:lnTo>
                  <a:lnTo>
                    <a:pt x="1524685" y="975893"/>
                  </a:lnTo>
                  <a:lnTo>
                    <a:pt x="1509852" y="973175"/>
                  </a:lnTo>
                  <a:lnTo>
                    <a:pt x="1492732" y="972261"/>
                  </a:lnTo>
                  <a:lnTo>
                    <a:pt x="1475930" y="973137"/>
                  </a:lnTo>
                  <a:lnTo>
                    <a:pt x="1437436" y="986320"/>
                  </a:lnTo>
                  <a:lnTo>
                    <a:pt x="1417129" y="1028179"/>
                  </a:lnTo>
                  <a:lnTo>
                    <a:pt x="1418488" y="1041463"/>
                  </a:lnTo>
                  <a:lnTo>
                    <a:pt x="1447393" y="1075486"/>
                  </a:lnTo>
                  <a:lnTo>
                    <a:pt x="1492732" y="1083779"/>
                  </a:lnTo>
                  <a:lnTo>
                    <a:pt x="1509445" y="1082916"/>
                  </a:lnTo>
                  <a:lnTo>
                    <a:pt x="1547101" y="1070356"/>
                  </a:lnTo>
                  <a:lnTo>
                    <a:pt x="1566710" y="1041463"/>
                  </a:lnTo>
                  <a:lnTo>
                    <a:pt x="1568030" y="1028179"/>
                  </a:lnTo>
                  <a:close/>
                </a:path>
                <a:path w="2633980" h="1219835">
                  <a:moveTo>
                    <a:pt x="1576146" y="930084"/>
                  </a:moveTo>
                  <a:lnTo>
                    <a:pt x="1513357" y="930084"/>
                  </a:lnTo>
                  <a:lnTo>
                    <a:pt x="1513357" y="902893"/>
                  </a:lnTo>
                  <a:lnTo>
                    <a:pt x="1473365" y="902893"/>
                  </a:lnTo>
                  <a:lnTo>
                    <a:pt x="1473365" y="930084"/>
                  </a:lnTo>
                  <a:lnTo>
                    <a:pt x="1408696" y="930084"/>
                  </a:lnTo>
                  <a:lnTo>
                    <a:pt x="1408696" y="964133"/>
                  </a:lnTo>
                  <a:lnTo>
                    <a:pt x="1576146" y="964133"/>
                  </a:lnTo>
                  <a:lnTo>
                    <a:pt x="1576146" y="930084"/>
                  </a:lnTo>
                  <a:close/>
                </a:path>
                <a:path w="2633980" h="1219835">
                  <a:moveTo>
                    <a:pt x="1649882" y="1098156"/>
                  </a:moveTo>
                  <a:lnTo>
                    <a:pt x="1609585" y="1098156"/>
                  </a:lnTo>
                  <a:lnTo>
                    <a:pt x="1609585" y="1134084"/>
                  </a:lnTo>
                  <a:lnTo>
                    <a:pt x="1609585" y="1168450"/>
                  </a:lnTo>
                  <a:lnTo>
                    <a:pt x="1474609" y="1168450"/>
                  </a:lnTo>
                  <a:lnTo>
                    <a:pt x="1474609" y="1134084"/>
                  </a:lnTo>
                  <a:lnTo>
                    <a:pt x="1609585" y="1134084"/>
                  </a:lnTo>
                  <a:lnTo>
                    <a:pt x="1609585" y="1098156"/>
                  </a:lnTo>
                  <a:lnTo>
                    <a:pt x="1434630" y="1098156"/>
                  </a:lnTo>
                  <a:lnTo>
                    <a:pt x="1434630" y="1203439"/>
                  </a:lnTo>
                  <a:lnTo>
                    <a:pt x="1649882" y="1203439"/>
                  </a:lnTo>
                  <a:lnTo>
                    <a:pt x="1649882" y="1168450"/>
                  </a:lnTo>
                  <a:lnTo>
                    <a:pt x="1649882" y="1134084"/>
                  </a:lnTo>
                  <a:lnTo>
                    <a:pt x="1649882" y="1098156"/>
                  </a:lnTo>
                  <a:close/>
                </a:path>
                <a:path w="2633980" h="1219835">
                  <a:moveTo>
                    <a:pt x="1691119" y="980376"/>
                  </a:moveTo>
                  <a:lnTo>
                    <a:pt x="1649882" y="980376"/>
                  </a:lnTo>
                  <a:lnTo>
                    <a:pt x="1649882" y="911021"/>
                  </a:lnTo>
                  <a:lnTo>
                    <a:pt x="1609585" y="911021"/>
                  </a:lnTo>
                  <a:lnTo>
                    <a:pt x="1609585" y="1086599"/>
                  </a:lnTo>
                  <a:lnTo>
                    <a:pt x="1649882" y="1086599"/>
                  </a:lnTo>
                  <a:lnTo>
                    <a:pt x="1649882" y="1016304"/>
                  </a:lnTo>
                  <a:lnTo>
                    <a:pt x="1691119" y="1016304"/>
                  </a:lnTo>
                  <a:lnTo>
                    <a:pt x="1691119" y="980376"/>
                  </a:lnTo>
                  <a:close/>
                </a:path>
                <a:path w="2633980" h="1219835">
                  <a:moveTo>
                    <a:pt x="1890763" y="130594"/>
                  </a:moveTo>
                  <a:lnTo>
                    <a:pt x="1846389" y="130594"/>
                  </a:lnTo>
                  <a:lnTo>
                    <a:pt x="1846389" y="14998"/>
                  </a:lnTo>
                  <a:lnTo>
                    <a:pt x="1806092" y="14998"/>
                  </a:lnTo>
                  <a:lnTo>
                    <a:pt x="1806092" y="232752"/>
                  </a:lnTo>
                  <a:lnTo>
                    <a:pt x="1795360" y="240004"/>
                  </a:lnTo>
                  <a:lnTo>
                    <a:pt x="1781886" y="245287"/>
                  </a:lnTo>
                  <a:lnTo>
                    <a:pt x="1766290" y="248526"/>
                  </a:lnTo>
                  <a:lnTo>
                    <a:pt x="1749234" y="249631"/>
                  </a:lnTo>
                  <a:lnTo>
                    <a:pt x="1658632" y="249631"/>
                  </a:lnTo>
                  <a:lnTo>
                    <a:pt x="1658632" y="18440"/>
                  </a:lnTo>
                  <a:lnTo>
                    <a:pt x="1618640" y="18440"/>
                  </a:lnTo>
                  <a:lnTo>
                    <a:pt x="1618640" y="285546"/>
                  </a:lnTo>
                  <a:lnTo>
                    <a:pt x="1742986" y="285546"/>
                  </a:lnTo>
                  <a:lnTo>
                    <a:pt x="1765757" y="284289"/>
                  </a:lnTo>
                  <a:lnTo>
                    <a:pt x="1784616" y="280593"/>
                  </a:lnTo>
                  <a:lnTo>
                    <a:pt x="1798434" y="274612"/>
                  </a:lnTo>
                  <a:lnTo>
                    <a:pt x="1806092" y="266496"/>
                  </a:lnTo>
                  <a:lnTo>
                    <a:pt x="1806092" y="304609"/>
                  </a:lnTo>
                  <a:lnTo>
                    <a:pt x="1846389" y="304609"/>
                  </a:lnTo>
                  <a:lnTo>
                    <a:pt x="1846389" y="266496"/>
                  </a:lnTo>
                  <a:lnTo>
                    <a:pt x="1846389" y="249631"/>
                  </a:lnTo>
                  <a:lnTo>
                    <a:pt x="1846389" y="166522"/>
                  </a:lnTo>
                  <a:lnTo>
                    <a:pt x="1890763" y="166522"/>
                  </a:lnTo>
                  <a:lnTo>
                    <a:pt x="1890763" y="130594"/>
                  </a:lnTo>
                  <a:close/>
                </a:path>
                <a:path w="2633980" h="1219835">
                  <a:moveTo>
                    <a:pt x="1957933" y="1022870"/>
                  </a:moveTo>
                  <a:lnTo>
                    <a:pt x="1915261" y="1010310"/>
                  </a:lnTo>
                  <a:lnTo>
                    <a:pt x="1882317" y="990371"/>
                  </a:lnTo>
                  <a:lnTo>
                    <a:pt x="1853577" y="927887"/>
                  </a:lnTo>
                  <a:lnTo>
                    <a:pt x="1853577" y="912901"/>
                  </a:lnTo>
                  <a:lnTo>
                    <a:pt x="1813598" y="912901"/>
                  </a:lnTo>
                  <a:lnTo>
                    <a:pt x="1813598" y="927887"/>
                  </a:lnTo>
                  <a:lnTo>
                    <a:pt x="1806168" y="962990"/>
                  </a:lnTo>
                  <a:lnTo>
                    <a:pt x="1785162" y="990498"/>
                  </a:lnTo>
                  <a:lnTo>
                    <a:pt x="1752434" y="1010450"/>
                  </a:lnTo>
                  <a:lnTo>
                    <a:pt x="1709877" y="1022870"/>
                  </a:lnTo>
                  <a:lnTo>
                    <a:pt x="1709877" y="1059103"/>
                  </a:lnTo>
                  <a:lnTo>
                    <a:pt x="1754428" y="1049566"/>
                  </a:lnTo>
                  <a:lnTo>
                    <a:pt x="1790280" y="1035011"/>
                  </a:lnTo>
                  <a:lnTo>
                    <a:pt x="1816938" y="1016177"/>
                  </a:lnTo>
                  <a:lnTo>
                    <a:pt x="1833905" y="993813"/>
                  </a:lnTo>
                  <a:lnTo>
                    <a:pt x="1850910" y="1016177"/>
                  </a:lnTo>
                  <a:lnTo>
                    <a:pt x="1877644" y="1035011"/>
                  </a:lnTo>
                  <a:lnTo>
                    <a:pt x="1913509" y="1049566"/>
                  </a:lnTo>
                  <a:lnTo>
                    <a:pt x="1957933" y="1059103"/>
                  </a:lnTo>
                  <a:lnTo>
                    <a:pt x="1957933" y="1022870"/>
                  </a:lnTo>
                  <a:close/>
                </a:path>
                <a:path w="2633980" h="1219835">
                  <a:moveTo>
                    <a:pt x="1962924" y="1092847"/>
                  </a:moveTo>
                  <a:lnTo>
                    <a:pt x="1705190" y="1092847"/>
                  </a:lnTo>
                  <a:lnTo>
                    <a:pt x="1705190" y="1129080"/>
                  </a:lnTo>
                  <a:lnTo>
                    <a:pt x="1813598" y="1129080"/>
                  </a:lnTo>
                  <a:lnTo>
                    <a:pt x="1813598" y="1205318"/>
                  </a:lnTo>
                  <a:lnTo>
                    <a:pt x="1853577" y="1205318"/>
                  </a:lnTo>
                  <a:lnTo>
                    <a:pt x="1853577" y="1129080"/>
                  </a:lnTo>
                  <a:lnTo>
                    <a:pt x="1962924" y="1129080"/>
                  </a:lnTo>
                  <a:lnTo>
                    <a:pt x="1962924" y="1092847"/>
                  </a:lnTo>
                  <a:close/>
                </a:path>
                <a:path w="2633980" h="1219835">
                  <a:moveTo>
                    <a:pt x="2144445" y="68427"/>
                  </a:moveTo>
                  <a:lnTo>
                    <a:pt x="1958555" y="68427"/>
                  </a:lnTo>
                  <a:lnTo>
                    <a:pt x="1958555" y="16878"/>
                  </a:lnTo>
                  <a:lnTo>
                    <a:pt x="1918563" y="16878"/>
                  </a:lnTo>
                  <a:lnTo>
                    <a:pt x="1918563" y="103098"/>
                  </a:lnTo>
                  <a:lnTo>
                    <a:pt x="2144445" y="103098"/>
                  </a:lnTo>
                  <a:lnTo>
                    <a:pt x="2144445" y="68427"/>
                  </a:lnTo>
                  <a:close/>
                </a:path>
                <a:path w="2633980" h="1219835">
                  <a:moveTo>
                    <a:pt x="2161311" y="119976"/>
                  </a:moveTo>
                  <a:lnTo>
                    <a:pt x="1899818" y="119976"/>
                  </a:lnTo>
                  <a:lnTo>
                    <a:pt x="1899818" y="154647"/>
                  </a:lnTo>
                  <a:lnTo>
                    <a:pt x="2010422" y="154647"/>
                  </a:lnTo>
                  <a:lnTo>
                    <a:pt x="2010422" y="174650"/>
                  </a:lnTo>
                  <a:lnTo>
                    <a:pt x="1918563" y="174650"/>
                  </a:lnTo>
                  <a:lnTo>
                    <a:pt x="1918563" y="208076"/>
                  </a:lnTo>
                  <a:lnTo>
                    <a:pt x="2102586" y="208076"/>
                  </a:lnTo>
                  <a:lnTo>
                    <a:pt x="2102586" y="224015"/>
                  </a:lnTo>
                  <a:lnTo>
                    <a:pt x="1918563" y="224015"/>
                  </a:lnTo>
                  <a:lnTo>
                    <a:pt x="1918563" y="307416"/>
                  </a:lnTo>
                  <a:lnTo>
                    <a:pt x="2149132" y="307416"/>
                  </a:lnTo>
                  <a:lnTo>
                    <a:pt x="2149132" y="273685"/>
                  </a:lnTo>
                  <a:lnTo>
                    <a:pt x="1958555" y="273685"/>
                  </a:lnTo>
                  <a:lnTo>
                    <a:pt x="1958555" y="257429"/>
                  </a:lnTo>
                  <a:lnTo>
                    <a:pt x="2142883" y="257429"/>
                  </a:lnTo>
                  <a:lnTo>
                    <a:pt x="2142883" y="174650"/>
                  </a:lnTo>
                  <a:lnTo>
                    <a:pt x="2050097" y="174650"/>
                  </a:lnTo>
                  <a:lnTo>
                    <a:pt x="2050097" y="154647"/>
                  </a:lnTo>
                  <a:lnTo>
                    <a:pt x="2161311" y="154647"/>
                  </a:lnTo>
                  <a:lnTo>
                    <a:pt x="2161311" y="119976"/>
                  </a:lnTo>
                  <a:close/>
                </a:path>
                <a:path w="2633980" h="1219835">
                  <a:moveTo>
                    <a:pt x="2523096" y="14998"/>
                  </a:moveTo>
                  <a:lnTo>
                    <a:pt x="2484043" y="14998"/>
                  </a:lnTo>
                  <a:lnTo>
                    <a:pt x="2484043" y="127165"/>
                  </a:lnTo>
                  <a:lnTo>
                    <a:pt x="2463419" y="127165"/>
                  </a:lnTo>
                  <a:lnTo>
                    <a:pt x="2463419" y="16878"/>
                  </a:lnTo>
                  <a:lnTo>
                    <a:pt x="2424684" y="16878"/>
                  </a:lnTo>
                  <a:lnTo>
                    <a:pt x="2424684" y="237134"/>
                  </a:lnTo>
                  <a:lnTo>
                    <a:pt x="2415781" y="242951"/>
                  </a:lnTo>
                  <a:lnTo>
                    <a:pt x="2404770" y="246938"/>
                  </a:lnTo>
                  <a:lnTo>
                    <a:pt x="2391994" y="249212"/>
                  </a:lnTo>
                  <a:lnTo>
                    <a:pt x="2380005" y="249834"/>
                  </a:lnTo>
                  <a:lnTo>
                    <a:pt x="2380005" y="55613"/>
                  </a:lnTo>
                  <a:lnTo>
                    <a:pt x="2411247" y="55613"/>
                  </a:lnTo>
                  <a:lnTo>
                    <a:pt x="2411247" y="20002"/>
                  </a:lnTo>
                  <a:lnTo>
                    <a:pt x="2341270" y="20002"/>
                  </a:lnTo>
                  <a:lnTo>
                    <a:pt x="2341270" y="55613"/>
                  </a:lnTo>
                  <a:lnTo>
                    <a:pt x="2341270" y="249936"/>
                  </a:lnTo>
                  <a:lnTo>
                    <a:pt x="2315019" y="249936"/>
                  </a:lnTo>
                  <a:lnTo>
                    <a:pt x="2315019" y="55613"/>
                  </a:lnTo>
                  <a:lnTo>
                    <a:pt x="2341270" y="55613"/>
                  </a:lnTo>
                  <a:lnTo>
                    <a:pt x="2341270" y="20002"/>
                  </a:lnTo>
                  <a:lnTo>
                    <a:pt x="2275979" y="20002"/>
                  </a:lnTo>
                  <a:lnTo>
                    <a:pt x="2275979" y="285546"/>
                  </a:lnTo>
                  <a:lnTo>
                    <a:pt x="2371267" y="285546"/>
                  </a:lnTo>
                  <a:lnTo>
                    <a:pt x="2391562" y="284708"/>
                  </a:lnTo>
                  <a:lnTo>
                    <a:pt x="2407577" y="282079"/>
                  </a:lnTo>
                  <a:lnTo>
                    <a:pt x="2418804" y="277507"/>
                  </a:lnTo>
                  <a:lnTo>
                    <a:pt x="2424684" y="270865"/>
                  </a:lnTo>
                  <a:lnTo>
                    <a:pt x="2424684" y="301167"/>
                  </a:lnTo>
                  <a:lnTo>
                    <a:pt x="2463419" y="301167"/>
                  </a:lnTo>
                  <a:lnTo>
                    <a:pt x="2463419" y="270865"/>
                  </a:lnTo>
                  <a:lnTo>
                    <a:pt x="2463419" y="249936"/>
                  </a:lnTo>
                  <a:lnTo>
                    <a:pt x="2463419" y="163080"/>
                  </a:lnTo>
                  <a:lnTo>
                    <a:pt x="2484043" y="163080"/>
                  </a:lnTo>
                  <a:lnTo>
                    <a:pt x="2484043" y="304609"/>
                  </a:lnTo>
                  <a:lnTo>
                    <a:pt x="2523096" y="304609"/>
                  </a:lnTo>
                  <a:lnTo>
                    <a:pt x="2523096" y="163080"/>
                  </a:lnTo>
                  <a:lnTo>
                    <a:pt x="2523096" y="127165"/>
                  </a:lnTo>
                  <a:lnTo>
                    <a:pt x="2523096" y="14998"/>
                  </a:lnTo>
                  <a:close/>
                </a:path>
                <a:path w="2633980" h="1219835">
                  <a:moveTo>
                    <a:pt x="2633688" y="161518"/>
                  </a:moveTo>
                  <a:lnTo>
                    <a:pt x="2630563" y="92417"/>
                  </a:lnTo>
                  <a:lnTo>
                    <a:pt x="2620911" y="45821"/>
                  </a:lnTo>
                  <a:lnTo>
                    <a:pt x="2580665" y="3721"/>
                  </a:lnTo>
                  <a:lnTo>
                    <a:pt x="2549347" y="0"/>
                  </a:lnTo>
                  <a:lnTo>
                    <a:pt x="2549347" y="36245"/>
                  </a:lnTo>
                  <a:lnTo>
                    <a:pt x="2568651" y="40487"/>
                  </a:lnTo>
                  <a:lnTo>
                    <a:pt x="2582189" y="57988"/>
                  </a:lnTo>
                  <a:lnTo>
                    <a:pt x="2590152" y="95948"/>
                  </a:lnTo>
                  <a:lnTo>
                    <a:pt x="2592768" y="161518"/>
                  </a:lnTo>
                  <a:lnTo>
                    <a:pt x="2590152" y="227228"/>
                  </a:lnTo>
                  <a:lnTo>
                    <a:pt x="2582189" y="265176"/>
                  </a:lnTo>
                  <a:lnTo>
                    <a:pt x="2568651" y="282613"/>
                  </a:lnTo>
                  <a:lnTo>
                    <a:pt x="2549347" y="286804"/>
                  </a:lnTo>
                  <a:lnTo>
                    <a:pt x="2549347" y="323354"/>
                  </a:lnTo>
                  <a:lnTo>
                    <a:pt x="2580665" y="319633"/>
                  </a:lnTo>
                  <a:lnTo>
                    <a:pt x="2604401" y="305714"/>
                  </a:lnTo>
                  <a:lnTo>
                    <a:pt x="2620911" y="277469"/>
                  </a:lnTo>
                  <a:lnTo>
                    <a:pt x="2630563" y="230784"/>
                  </a:lnTo>
                  <a:lnTo>
                    <a:pt x="2633688" y="161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94157" y="2954515"/>
            <a:ext cx="583565" cy="828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160"/>
              </a:lnSpc>
              <a:spcBef>
                <a:spcPts val="10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ts val="3160"/>
              </a:lnSpc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48056" y="3422564"/>
            <a:ext cx="6928484" cy="1142365"/>
            <a:chOff x="448056" y="3422564"/>
            <a:chExt cx="6928484" cy="1142365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108" y="3422564"/>
              <a:ext cx="6337436" cy="30241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48056" y="4105655"/>
              <a:ext cx="6802120" cy="459105"/>
            </a:xfrm>
            <a:custGeom>
              <a:avLst/>
              <a:gdLst/>
              <a:ahLst/>
              <a:cxnLst/>
              <a:rect l="l" t="t" r="r" b="b"/>
              <a:pathLst>
                <a:path w="6802120" h="459104">
                  <a:moveTo>
                    <a:pt x="6801611" y="458724"/>
                  </a:moveTo>
                  <a:lnTo>
                    <a:pt x="0" y="458724"/>
                  </a:lnTo>
                  <a:lnTo>
                    <a:pt x="0" y="0"/>
                  </a:lnTo>
                  <a:lnTo>
                    <a:pt x="6801611" y="0"/>
                  </a:lnTo>
                  <a:lnTo>
                    <a:pt x="6801611" y="458724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921" y="4159250"/>
              <a:ext cx="6317441" cy="326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575373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수치형</a:t>
            </a:r>
            <a:r>
              <a:rPr dirty="0" sz="2600" spc="-520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변수를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300">
                <a:solidFill>
                  <a:srgbClr val="000000"/>
                </a:solidFill>
              </a:rPr>
              <a:t>범주형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변수로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변환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430">
                <a:solidFill>
                  <a:srgbClr val="000000"/>
                </a:solidFill>
              </a:rPr>
              <a:t>-</a:t>
            </a:r>
            <a:r>
              <a:rPr dirty="0" sz="2600" spc="-640">
                <a:solidFill>
                  <a:srgbClr val="000000"/>
                </a:solidFill>
              </a:rPr>
              <a:t> </a:t>
            </a:r>
            <a:r>
              <a:rPr dirty="0" sz="2600" spc="165">
                <a:solidFill>
                  <a:srgbClr val="000000"/>
                </a:solidFill>
              </a:rPr>
              <a:t>base</a:t>
            </a:r>
            <a:r>
              <a:rPr dirty="0" sz="2600" spc="-530">
                <a:solidFill>
                  <a:srgbClr val="000000"/>
                </a:solidFill>
              </a:rPr>
              <a:t> </a:t>
            </a:r>
            <a:r>
              <a:rPr dirty="0" sz="2600" spc="120">
                <a:solidFill>
                  <a:srgbClr val="000000"/>
                </a:solidFill>
              </a:rPr>
              <a:t>R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8251825" cy="2513330"/>
            <a:chOff x="173736" y="1159763"/>
            <a:chExt cx="8251825" cy="251333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31761" y="2127897"/>
              <a:ext cx="3587115" cy="1163320"/>
            </a:xfrm>
            <a:custGeom>
              <a:avLst/>
              <a:gdLst/>
              <a:ahLst/>
              <a:cxnLst/>
              <a:rect l="l" t="t" r="r" b="b"/>
              <a:pathLst>
                <a:path w="3587115" h="1163320">
                  <a:moveTo>
                    <a:pt x="83718" y="0"/>
                  </a:moveTo>
                  <a:lnTo>
                    <a:pt x="29006" y="17627"/>
                  </a:lnTo>
                  <a:lnTo>
                    <a:pt x="3098" y="92417"/>
                  </a:lnTo>
                  <a:lnTo>
                    <a:pt x="0" y="161518"/>
                  </a:lnTo>
                  <a:lnTo>
                    <a:pt x="3098" y="230784"/>
                  </a:lnTo>
                  <a:lnTo>
                    <a:pt x="12636" y="277469"/>
                  </a:lnTo>
                  <a:lnTo>
                    <a:pt x="29006" y="305714"/>
                  </a:lnTo>
                  <a:lnTo>
                    <a:pt x="52578" y="319633"/>
                  </a:lnTo>
                  <a:lnTo>
                    <a:pt x="83718" y="323354"/>
                  </a:lnTo>
                  <a:lnTo>
                    <a:pt x="83718" y="286804"/>
                  </a:lnTo>
                  <a:lnTo>
                    <a:pt x="64592" y="282613"/>
                  </a:lnTo>
                  <a:lnTo>
                    <a:pt x="51155" y="265176"/>
                  </a:lnTo>
                  <a:lnTo>
                    <a:pt x="43218" y="227228"/>
                  </a:lnTo>
                  <a:lnTo>
                    <a:pt x="40601" y="161518"/>
                  </a:lnTo>
                  <a:lnTo>
                    <a:pt x="43218" y="95948"/>
                  </a:lnTo>
                  <a:lnTo>
                    <a:pt x="51155" y="57988"/>
                  </a:lnTo>
                  <a:lnTo>
                    <a:pt x="64592" y="40487"/>
                  </a:lnTo>
                  <a:lnTo>
                    <a:pt x="83718" y="36245"/>
                  </a:lnTo>
                  <a:lnTo>
                    <a:pt x="83718" y="0"/>
                  </a:lnTo>
                  <a:close/>
                </a:path>
                <a:path w="3587115" h="1163320">
                  <a:moveTo>
                    <a:pt x="341782" y="194640"/>
                  </a:moveTo>
                  <a:lnTo>
                    <a:pt x="301485" y="194640"/>
                  </a:lnTo>
                  <a:lnTo>
                    <a:pt x="301485" y="229946"/>
                  </a:lnTo>
                  <a:lnTo>
                    <a:pt x="301485" y="272440"/>
                  </a:lnTo>
                  <a:lnTo>
                    <a:pt x="164007" y="272440"/>
                  </a:lnTo>
                  <a:lnTo>
                    <a:pt x="164007" y="229946"/>
                  </a:lnTo>
                  <a:lnTo>
                    <a:pt x="301485" y="229946"/>
                  </a:lnTo>
                  <a:lnTo>
                    <a:pt x="301485" y="194640"/>
                  </a:lnTo>
                  <a:lnTo>
                    <a:pt x="123710" y="194640"/>
                  </a:lnTo>
                  <a:lnTo>
                    <a:pt x="123710" y="307416"/>
                  </a:lnTo>
                  <a:lnTo>
                    <a:pt x="341782" y="307416"/>
                  </a:lnTo>
                  <a:lnTo>
                    <a:pt x="341782" y="272440"/>
                  </a:lnTo>
                  <a:lnTo>
                    <a:pt x="341782" y="229946"/>
                  </a:lnTo>
                  <a:lnTo>
                    <a:pt x="341782" y="194640"/>
                  </a:lnTo>
                  <a:close/>
                </a:path>
                <a:path w="3587115" h="1163320">
                  <a:moveTo>
                    <a:pt x="341782" y="14998"/>
                  </a:moveTo>
                  <a:lnTo>
                    <a:pt x="301485" y="14998"/>
                  </a:lnTo>
                  <a:lnTo>
                    <a:pt x="301485" y="78422"/>
                  </a:lnTo>
                  <a:lnTo>
                    <a:pt x="250863" y="78422"/>
                  </a:lnTo>
                  <a:lnTo>
                    <a:pt x="250863" y="63741"/>
                  </a:lnTo>
                  <a:lnTo>
                    <a:pt x="250863" y="18440"/>
                  </a:lnTo>
                  <a:lnTo>
                    <a:pt x="211505" y="18440"/>
                  </a:lnTo>
                  <a:lnTo>
                    <a:pt x="211505" y="63741"/>
                  </a:lnTo>
                  <a:lnTo>
                    <a:pt x="211505" y="99034"/>
                  </a:lnTo>
                  <a:lnTo>
                    <a:pt x="211505" y="136537"/>
                  </a:lnTo>
                  <a:lnTo>
                    <a:pt x="145897" y="136537"/>
                  </a:lnTo>
                  <a:lnTo>
                    <a:pt x="145897" y="99034"/>
                  </a:lnTo>
                  <a:lnTo>
                    <a:pt x="211505" y="99034"/>
                  </a:lnTo>
                  <a:lnTo>
                    <a:pt x="211505" y="63741"/>
                  </a:lnTo>
                  <a:lnTo>
                    <a:pt x="145897" y="63741"/>
                  </a:lnTo>
                  <a:lnTo>
                    <a:pt x="145897" y="18440"/>
                  </a:lnTo>
                  <a:lnTo>
                    <a:pt x="106527" y="18440"/>
                  </a:lnTo>
                  <a:lnTo>
                    <a:pt x="106527" y="171831"/>
                  </a:lnTo>
                  <a:lnTo>
                    <a:pt x="250863" y="171831"/>
                  </a:lnTo>
                  <a:lnTo>
                    <a:pt x="250863" y="136537"/>
                  </a:lnTo>
                  <a:lnTo>
                    <a:pt x="250863" y="114033"/>
                  </a:lnTo>
                  <a:lnTo>
                    <a:pt x="301485" y="114033"/>
                  </a:lnTo>
                  <a:lnTo>
                    <a:pt x="301485" y="183388"/>
                  </a:lnTo>
                  <a:lnTo>
                    <a:pt x="341782" y="183388"/>
                  </a:lnTo>
                  <a:lnTo>
                    <a:pt x="341782" y="114033"/>
                  </a:lnTo>
                  <a:lnTo>
                    <a:pt x="341782" y="99034"/>
                  </a:lnTo>
                  <a:lnTo>
                    <a:pt x="341782" y="78422"/>
                  </a:lnTo>
                  <a:lnTo>
                    <a:pt x="341782" y="14998"/>
                  </a:lnTo>
                  <a:close/>
                </a:path>
                <a:path w="3587115" h="1163320">
                  <a:moveTo>
                    <a:pt x="452996" y="1008176"/>
                  </a:moveTo>
                  <a:lnTo>
                    <a:pt x="445503" y="978217"/>
                  </a:lnTo>
                  <a:lnTo>
                    <a:pt x="443166" y="975067"/>
                  </a:lnTo>
                  <a:lnTo>
                    <a:pt x="429806" y="957059"/>
                  </a:lnTo>
                  <a:lnTo>
                    <a:pt x="406260" y="944524"/>
                  </a:lnTo>
                  <a:lnTo>
                    <a:pt x="375208" y="940384"/>
                  </a:lnTo>
                  <a:lnTo>
                    <a:pt x="339420" y="946531"/>
                  </a:lnTo>
                  <a:lnTo>
                    <a:pt x="314286" y="964641"/>
                  </a:lnTo>
                  <a:lnTo>
                    <a:pt x="299466" y="994295"/>
                  </a:lnTo>
                  <a:lnTo>
                    <a:pt x="294601" y="1035050"/>
                  </a:lnTo>
                  <a:lnTo>
                    <a:pt x="299466" y="1075791"/>
                  </a:lnTo>
                  <a:lnTo>
                    <a:pt x="314286" y="1105458"/>
                  </a:lnTo>
                  <a:lnTo>
                    <a:pt x="339420" y="1123581"/>
                  </a:lnTo>
                  <a:lnTo>
                    <a:pt x="375208" y="1129715"/>
                  </a:lnTo>
                  <a:lnTo>
                    <a:pt x="406260" y="1125575"/>
                  </a:lnTo>
                  <a:lnTo>
                    <a:pt x="429806" y="1113040"/>
                  </a:lnTo>
                  <a:lnTo>
                    <a:pt x="443166" y="1095032"/>
                  </a:lnTo>
                  <a:lnTo>
                    <a:pt x="445503" y="1091882"/>
                  </a:lnTo>
                  <a:lnTo>
                    <a:pt x="452996" y="1061923"/>
                  </a:lnTo>
                  <a:lnTo>
                    <a:pt x="411772" y="1061923"/>
                  </a:lnTo>
                  <a:lnTo>
                    <a:pt x="407987" y="1075791"/>
                  </a:lnTo>
                  <a:lnTo>
                    <a:pt x="400278" y="1086205"/>
                  </a:lnTo>
                  <a:lnTo>
                    <a:pt x="389178" y="1092758"/>
                  </a:lnTo>
                  <a:lnTo>
                    <a:pt x="375208" y="1095032"/>
                  </a:lnTo>
                  <a:lnTo>
                    <a:pt x="356755" y="1090676"/>
                  </a:lnTo>
                  <a:lnTo>
                    <a:pt x="344474" y="1078395"/>
                  </a:lnTo>
                  <a:lnTo>
                    <a:pt x="337642" y="1059446"/>
                  </a:lnTo>
                  <a:lnTo>
                    <a:pt x="335534" y="1035050"/>
                  </a:lnTo>
                  <a:lnTo>
                    <a:pt x="337642" y="1010653"/>
                  </a:lnTo>
                  <a:lnTo>
                    <a:pt x="344474" y="991704"/>
                  </a:lnTo>
                  <a:lnTo>
                    <a:pt x="356755" y="979424"/>
                  </a:lnTo>
                  <a:lnTo>
                    <a:pt x="375208" y="975067"/>
                  </a:lnTo>
                  <a:lnTo>
                    <a:pt x="389178" y="977341"/>
                  </a:lnTo>
                  <a:lnTo>
                    <a:pt x="400278" y="983894"/>
                  </a:lnTo>
                  <a:lnTo>
                    <a:pt x="407974" y="994295"/>
                  </a:lnTo>
                  <a:lnTo>
                    <a:pt x="411772" y="1008176"/>
                  </a:lnTo>
                  <a:lnTo>
                    <a:pt x="452996" y="1008176"/>
                  </a:lnTo>
                  <a:close/>
                </a:path>
                <a:path w="3587115" h="1163320">
                  <a:moveTo>
                    <a:pt x="622020" y="944448"/>
                  </a:moveTo>
                  <a:lnTo>
                    <a:pt x="581406" y="944448"/>
                  </a:lnTo>
                  <a:lnTo>
                    <a:pt x="581406" y="1042238"/>
                  </a:lnTo>
                  <a:lnTo>
                    <a:pt x="578129" y="1064463"/>
                  </a:lnTo>
                  <a:lnTo>
                    <a:pt x="569264" y="1081062"/>
                  </a:lnTo>
                  <a:lnTo>
                    <a:pt x="556234" y="1091438"/>
                  </a:lnTo>
                  <a:lnTo>
                    <a:pt x="540486" y="1095032"/>
                  </a:lnTo>
                  <a:lnTo>
                    <a:pt x="527380" y="1092517"/>
                  </a:lnTo>
                  <a:lnTo>
                    <a:pt x="517436" y="1084922"/>
                  </a:lnTo>
                  <a:lnTo>
                    <a:pt x="511136" y="1072235"/>
                  </a:lnTo>
                  <a:lnTo>
                    <a:pt x="508927" y="1054417"/>
                  </a:lnTo>
                  <a:lnTo>
                    <a:pt x="508927" y="944448"/>
                  </a:lnTo>
                  <a:lnTo>
                    <a:pt x="468312" y="944448"/>
                  </a:lnTo>
                  <a:lnTo>
                    <a:pt x="468312" y="1056919"/>
                  </a:lnTo>
                  <a:lnTo>
                    <a:pt x="472389" y="1088453"/>
                  </a:lnTo>
                  <a:lnTo>
                    <a:pt x="484479" y="1111237"/>
                  </a:lnTo>
                  <a:lnTo>
                    <a:pt x="504431" y="1125054"/>
                  </a:lnTo>
                  <a:lnTo>
                    <a:pt x="532041" y="1129715"/>
                  </a:lnTo>
                  <a:lnTo>
                    <a:pt x="552018" y="1127340"/>
                  </a:lnTo>
                  <a:lnTo>
                    <a:pt x="567156" y="1120609"/>
                  </a:lnTo>
                  <a:lnTo>
                    <a:pt x="577075" y="1110068"/>
                  </a:lnTo>
                  <a:lnTo>
                    <a:pt x="581406" y="1096276"/>
                  </a:lnTo>
                  <a:lnTo>
                    <a:pt x="581406" y="1125651"/>
                  </a:lnTo>
                  <a:lnTo>
                    <a:pt x="622020" y="1125651"/>
                  </a:lnTo>
                  <a:lnTo>
                    <a:pt x="622020" y="1096276"/>
                  </a:lnTo>
                  <a:lnTo>
                    <a:pt x="622020" y="1095032"/>
                  </a:lnTo>
                  <a:lnTo>
                    <a:pt x="622020" y="944448"/>
                  </a:lnTo>
                  <a:close/>
                </a:path>
                <a:path w="3587115" h="1163320">
                  <a:moveTo>
                    <a:pt x="635457" y="134975"/>
                  </a:moveTo>
                  <a:lnTo>
                    <a:pt x="572947" y="110591"/>
                  </a:lnTo>
                  <a:lnTo>
                    <a:pt x="546049" y="83299"/>
                  </a:lnTo>
                  <a:lnTo>
                    <a:pt x="538543" y="54356"/>
                  </a:lnTo>
                  <a:lnTo>
                    <a:pt x="632637" y="54356"/>
                  </a:lnTo>
                  <a:lnTo>
                    <a:pt x="632637" y="52171"/>
                  </a:lnTo>
                  <a:lnTo>
                    <a:pt x="632637" y="18440"/>
                  </a:lnTo>
                  <a:lnTo>
                    <a:pt x="404266" y="18440"/>
                  </a:lnTo>
                  <a:lnTo>
                    <a:pt x="404266" y="54356"/>
                  </a:lnTo>
                  <a:lnTo>
                    <a:pt x="497420" y="54356"/>
                  </a:lnTo>
                  <a:lnTo>
                    <a:pt x="489927" y="83299"/>
                  </a:lnTo>
                  <a:lnTo>
                    <a:pt x="468388" y="107632"/>
                  </a:lnTo>
                  <a:lnTo>
                    <a:pt x="437362" y="124929"/>
                  </a:lnTo>
                  <a:lnTo>
                    <a:pt x="400837" y="134975"/>
                  </a:lnTo>
                  <a:lnTo>
                    <a:pt x="400837" y="171513"/>
                  </a:lnTo>
                  <a:lnTo>
                    <a:pt x="439915" y="162928"/>
                  </a:lnTo>
                  <a:lnTo>
                    <a:pt x="473151" y="149847"/>
                  </a:lnTo>
                  <a:lnTo>
                    <a:pt x="499592" y="132372"/>
                  </a:lnTo>
                  <a:lnTo>
                    <a:pt x="518299" y="110591"/>
                  </a:lnTo>
                  <a:lnTo>
                    <a:pt x="536829" y="132372"/>
                  </a:lnTo>
                  <a:lnTo>
                    <a:pt x="562940" y="149847"/>
                  </a:lnTo>
                  <a:lnTo>
                    <a:pt x="596023" y="162928"/>
                  </a:lnTo>
                  <a:lnTo>
                    <a:pt x="635457" y="171513"/>
                  </a:lnTo>
                  <a:lnTo>
                    <a:pt x="635457" y="134975"/>
                  </a:lnTo>
                  <a:close/>
                </a:path>
                <a:path w="3587115" h="1163320">
                  <a:moveTo>
                    <a:pt x="647331" y="196824"/>
                  </a:moveTo>
                  <a:lnTo>
                    <a:pt x="389585" y="196824"/>
                  </a:lnTo>
                  <a:lnTo>
                    <a:pt x="389585" y="233070"/>
                  </a:lnTo>
                  <a:lnTo>
                    <a:pt x="497992" y="233070"/>
                  </a:lnTo>
                  <a:lnTo>
                    <a:pt x="497992" y="309295"/>
                  </a:lnTo>
                  <a:lnTo>
                    <a:pt x="537984" y="309295"/>
                  </a:lnTo>
                  <a:lnTo>
                    <a:pt x="537984" y="233070"/>
                  </a:lnTo>
                  <a:lnTo>
                    <a:pt x="647331" y="233070"/>
                  </a:lnTo>
                  <a:lnTo>
                    <a:pt x="647331" y="196824"/>
                  </a:lnTo>
                  <a:close/>
                </a:path>
                <a:path w="3587115" h="1163320">
                  <a:moveTo>
                    <a:pt x="749490" y="944448"/>
                  </a:moveTo>
                  <a:lnTo>
                    <a:pt x="702005" y="944448"/>
                  </a:lnTo>
                  <a:lnTo>
                    <a:pt x="702005" y="894778"/>
                  </a:lnTo>
                  <a:lnTo>
                    <a:pt x="661390" y="894778"/>
                  </a:lnTo>
                  <a:lnTo>
                    <a:pt x="661390" y="944448"/>
                  </a:lnTo>
                  <a:lnTo>
                    <a:pt x="636079" y="944448"/>
                  </a:lnTo>
                  <a:lnTo>
                    <a:pt x="636079" y="979119"/>
                  </a:lnTo>
                  <a:lnTo>
                    <a:pt x="661390" y="979119"/>
                  </a:lnTo>
                  <a:lnTo>
                    <a:pt x="661390" y="1075664"/>
                  </a:lnTo>
                  <a:lnTo>
                    <a:pt x="664806" y="1101001"/>
                  </a:lnTo>
                  <a:lnTo>
                    <a:pt x="675640" y="1117142"/>
                  </a:lnTo>
                  <a:lnTo>
                    <a:pt x="694740" y="1125664"/>
                  </a:lnTo>
                  <a:lnTo>
                    <a:pt x="722934" y="1128153"/>
                  </a:lnTo>
                  <a:lnTo>
                    <a:pt x="729449" y="1128141"/>
                  </a:lnTo>
                  <a:lnTo>
                    <a:pt x="736917" y="1128026"/>
                  </a:lnTo>
                  <a:lnTo>
                    <a:pt x="744016" y="1127760"/>
                  </a:lnTo>
                  <a:lnTo>
                    <a:pt x="749490" y="1127213"/>
                  </a:lnTo>
                  <a:lnTo>
                    <a:pt x="749490" y="1093470"/>
                  </a:lnTo>
                  <a:lnTo>
                    <a:pt x="728865" y="1093470"/>
                  </a:lnTo>
                  <a:lnTo>
                    <a:pt x="716762" y="1092352"/>
                  </a:lnTo>
                  <a:lnTo>
                    <a:pt x="708406" y="1088478"/>
                  </a:lnTo>
                  <a:lnTo>
                    <a:pt x="703567" y="1081087"/>
                  </a:lnTo>
                  <a:lnTo>
                    <a:pt x="702005" y="1069416"/>
                  </a:lnTo>
                  <a:lnTo>
                    <a:pt x="702005" y="979119"/>
                  </a:lnTo>
                  <a:lnTo>
                    <a:pt x="749490" y="979119"/>
                  </a:lnTo>
                  <a:lnTo>
                    <a:pt x="749490" y="944448"/>
                  </a:lnTo>
                  <a:close/>
                </a:path>
                <a:path w="3587115" h="1163320">
                  <a:moveTo>
                    <a:pt x="852589" y="839787"/>
                  </a:moveTo>
                  <a:lnTo>
                    <a:pt x="797877" y="857415"/>
                  </a:lnTo>
                  <a:lnTo>
                    <a:pt x="771956" y="932205"/>
                  </a:lnTo>
                  <a:lnTo>
                    <a:pt x="768858" y="1001306"/>
                  </a:lnTo>
                  <a:lnTo>
                    <a:pt x="771956" y="1070559"/>
                  </a:lnTo>
                  <a:lnTo>
                    <a:pt x="781507" y="1117257"/>
                  </a:lnTo>
                  <a:lnTo>
                    <a:pt x="797877" y="1145489"/>
                  </a:lnTo>
                  <a:lnTo>
                    <a:pt x="821448" y="1159421"/>
                  </a:lnTo>
                  <a:lnTo>
                    <a:pt x="852589" y="1163142"/>
                  </a:lnTo>
                  <a:lnTo>
                    <a:pt x="852589" y="1126591"/>
                  </a:lnTo>
                  <a:lnTo>
                    <a:pt x="833462" y="1122387"/>
                  </a:lnTo>
                  <a:lnTo>
                    <a:pt x="820013" y="1104950"/>
                  </a:lnTo>
                  <a:lnTo>
                    <a:pt x="812076" y="1067015"/>
                  </a:lnTo>
                  <a:lnTo>
                    <a:pt x="809472" y="1001306"/>
                  </a:lnTo>
                  <a:lnTo>
                    <a:pt x="812076" y="935736"/>
                  </a:lnTo>
                  <a:lnTo>
                    <a:pt x="820013" y="897775"/>
                  </a:lnTo>
                  <a:lnTo>
                    <a:pt x="833462" y="880275"/>
                  </a:lnTo>
                  <a:lnTo>
                    <a:pt x="852589" y="876020"/>
                  </a:lnTo>
                  <a:lnTo>
                    <a:pt x="852589" y="839787"/>
                  </a:lnTo>
                  <a:close/>
                </a:path>
                <a:path w="3587115" h="1163320">
                  <a:moveTo>
                    <a:pt x="917879" y="214325"/>
                  </a:moveTo>
                  <a:lnTo>
                    <a:pt x="914730" y="190157"/>
                  </a:lnTo>
                  <a:lnTo>
                    <a:pt x="905776" y="171665"/>
                  </a:lnTo>
                  <a:lnTo>
                    <a:pt x="891781" y="159004"/>
                  </a:lnTo>
                  <a:lnTo>
                    <a:pt x="873518" y="152336"/>
                  </a:lnTo>
                  <a:lnTo>
                    <a:pt x="888949" y="146253"/>
                  </a:lnTo>
                  <a:lnTo>
                    <a:pt x="900658" y="134556"/>
                  </a:lnTo>
                  <a:lnTo>
                    <a:pt x="908100" y="118275"/>
                  </a:lnTo>
                  <a:lnTo>
                    <a:pt x="910691" y="98412"/>
                  </a:lnTo>
                  <a:lnTo>
                    <a:pt x="905840" y="70954"/>
                  </a:lnTo>
                  <a:lnTo>
                    <a:pt x="903528" y="67487"/>
                  </a:lnTo>
                  <a:lnTo>
                    <a:pt x="891527" y="49517"/>
                  </a:lnTo>
                  <a:lnTo>
                    <a:pt x="868121" y="35585"/>
                  </a:lnTo>
                  <a:lnTo>
                    <a:pt x="836028" y="30619"/>
                  </a:lnTo>
                  <a:lnTo>
                    <a:pt x="803884" y="35585"/>
                  </a:lnTo>
                  <a:lnTo>
                    <a:pt x="780376" y="49517"/>
                  </a:lnTo>
                  <a:lnTo>
                    <a:pt x="765962" y="70954"/>
                  </a:lnTo>
                  <a:lnTo>
                    <a:pt x="761047" y="98412"/>
                  </a:lnTo>
                  <a:lnTo>
                    <a:pt x="761047" y="106845"/>
                  </a:lnTo>
                  <a:lnTo>
                    <a:pt x="802601" y="106845"/>
                  </a:lnTo>
                  <a:lnTo>
                    <a:pt x="802601" y="101231"/>
                  </a:lnTo>
                  <a:lnTo>
                    <a:pt x="805141" y="87782"/>
                  </a:lnTo>
                  <a:lnTo>
                    <a:pt x="812165" y="77089"/>
                  </a:lnTo>
                  <a:lnTo>
                    <a:pt x="822769" y="70027"/>
                  </a:lnTo>
                  <a:lnTo>
                    <a:pt x="836028" y="67487"/>
                  </a:lnTo>
                  <a:lnTo>
                    <a:pt x="848893" y="70027"/>
                  </a:lnTo>
                  <a:lnTo>
                    <a:pt x="859536" y="77089"/>
                  </a:lnTo>
                  <a:lnTo>
                    <a:pt x="866787" y="87782"/>
                  </a:lnTo>
                  <a:lnTo>
                    <a:pt x="869467" y="101231"/>
                  </a:lnTo>
                  <a:lnTo>
                    <a:pt x="866965" y="114223"/>
                  </a:lnTo>
                  <a:lnTo>
                    <a:pt x="860082" y="124853"/>
                  </a:lnTo>
                  <a:lnTo>
                    <a:pt x="849693" y="132029"/>
                  </a:lnTo>
                  <a:lnTo>
                    <a:pt x="836650" y="134658"/>
                  </a:lnTo>
                  <a:lnTo>
                    <a:pt x="808228" y="134658"/>
                  </a:lnTo>
                  <a:lnTo>
                    <a:pt x="808228" y="170891"/>
                  </a:lnTo>
                  <a:lnTo>
                    <a:pt x="836650" y="170891"/>
                  </a:lnTo>
                  <a:lnTo>
                    <a:pt x="852081" y="173863"/>
                  </a:lnTo>
                  <a:lnTo>
                    <a:pt x="864692" y="182257"/>
                  </a:lnTo>
                  <a:lnTo>
                    <a:pt x="873213" y="195275"/>
                  </a:lnTo>
                  <a:lnTo>
                    <a:pt x="876223" y="211505"/>
                  </a:lnTo>
                  <a:lnTo>
                    <a:pt x="876096" y="213385"/>
                  </a:lnTo>
                  <a:lnTo>
                    <a:pt x="873074" y="229209"/>
                  </a:lnTo>
                  <a:lnTo>
                    <a:pt x="864273" y="242087"/>
                  </a:lnTo>
                  <a:lnTo>
                    <a:pt x="851420" y="250228"/>
                  </a:lnTo>
                  <a:lnTo>
                    <a:pt x="836028" y="253060"/>
                  </a:lnTo>
                  <a:lnTo>
                    <a:pt x="820331" y="250177"/>
                  </a:lnTo>
                  <a:lnTo>
                    <a:pt x="807402" y="241896"/>
                  </a:lnTo>
                  <a:lnTo>
                    <a:pt x="798639" y="228815"/>
                  </a:lnTo>
                  <a:lnTo>
                    <a:pt x="795528" y="212140"/>
                  </a:lnTo>
                  <a:lnTo>
                    <a:pt x="795413" y="206514"/>
                  </a:lnTo>
                  <a:lnTo>
                    <a:pt x="753554" y="206514"/>
                  </a:lnTo>
                  <a:lnTo>
                    <a:pt x="753554" y="213385"/>
                  </a:lnTo>
                  <a:lnTo>
                    <a:pt x="759548" y="245770"/>
                  </a:lnTo>
                  <a:lnTo>
                    <a:pt x="776401" y="269811"/>
                  </a:lnTo>
                  <a:lnTo>
                    <a:pt x="802449" y="284772"/>
                  </a:lnTo>
                  <a:lnTo>
                    <a:pt x="836028" y="289928"/>
                  </a:lnTo>
                  <a:lnTo>
                    <a:pt x="869518" y="284797"/>
                  </a:lnTo>
                  <a:lnTo>
                    <a:pt x="895350" y="269938"/>
                  </a:lnTo>
                  <a:lnTo>
                    <a:pt x="907161" y="253060"/>
                  </a:lnTo>
                  <a:lnTo>
                    <a:pt x="911987" y="246164"/>
                  </a:lnTo>
                  <a:lnTo>
                    <a:pt x="917879" y="214325"/>
                  </a:lnTo>
                  <a:close/>
                </a:path>
                <a:path w="3587115" h="1163320">
                  <a:moveTo>
                    <a:pt x="1015669" y="1001306"/>
                  </a:moveTo>
                  <a:lnTo>
                    <a:pt x="1012532" y="932205"/>
                  </a:lnTo>
                  <a:lnTo>
                    <a:pt x="1002893" y="885609"/>
                  </a:lnTo>
                  <a:lnTo>
                    <a:pt x="962647" y="843508"/>
                  </a:lnTo>
                  <a:lnTo>
                    <a:pt x="931316" y="839787"/>
                  </a:lnTo>
                  <a:lnTo>
                    <a:pt x="931316" y="876020"/>
                  </a:lnTo>
                  <a:lnTo>
                    <a:pt x="950633" y="880275"/>
                  </a:lnTo>
                  <a:lnTo>
                    <a:pt x="964158" y="897775"/>
                  </a:lnTo>
                  <a:lnTo>
                    <a:pt x="972134" y="935736"/>
                  </a:lnTo>
                  <a:lnTo>
                    <a:pt x="974750" y="1001306"/>
                  </a:lnTo>
                  <a:lnTo>
                    <a:pt x="972134" y="1067015"/>
                  </a:lnTo>
                  <a:lnTo>
                    <a:pt x="964158" y="1104950"/>
                  </a:lnTo>
                  <a:lnTo>
                    <a:pt x="950633" y="1122387"/>
                  </a:lnTo>
                  <a:lnTo>
                    <a:pt x="931316" y="1126591"/>
                  </a:lnTo>
                  <a:lnTo>
                    <a:pt x="931316" y="1163142"/>
                  </a:lnTo>
                  <a:lnTo>
                    <a:pt x="962647" y="1159421"/>
                  </a:lnTo>
                  <a:lnTo>
                    <a:pt x="986383" y="1145489"/>
                  </a:lnTo>
                  <a:lnTo>
                    <a:pt x="1002893" y="1117257"/>
                  </a:lnTo>
                  <a:lnTo>
                    <a:pt x="1012532" y="1070559"/>
                  </a:lnTo>
                  <a:lnTo>
                    <a:pt x="1015669" y="1001306"/>
                  </a:lnTo>
                  <a:close/>
                </a:path>
                <a:path w="3587115" h="1163320">
                  <a:moveTo>
                    <a:pt x="1066901" y="20002"/>
                  </a:moveTo>
                  <a:lnTo>
                    <a:pt x="956627" y="20002"/>
                  </a:lnTo>
                  <a:lnTo>
                    <a:pt x="956627" y="56235"/>
                  </a:lnTo>
                  <a:lnTo>
                    <a:pt x="1027239" y="56235"/>
                  </a:lnTo>
                  <a:lnTo>
                    <a:pt x="1027239" y="111531"/>
                  </a:lnTo>
                  <a:lnTo>
                    <a:pt x="1022210" y="162102"/>
                  </a:lnTo>
                  <a:lnTo>
                    <a:pt x="1007706" y="202057"/>
                  </a:lnTo>
                  <a:lnTo>
                    <a:pt x="984529" y="231127"/>
                  </a:lnTo>
                  <a:lnTo>
                    <a:pt x="953503" y="249008"/>
                  </a:lnTo>
                  <a:lnTo>
                    <a:pt x="953503" y="288048"/>
                  </a:lnTo>
                  <a:lnTo>
                    <a:pt x="996962" y="270129"/>
                  </a:lnTo>
                  <a:lnTo>
                    <a:pt x="1029055" y="242900"/>
                  </a:lnTo>
                  <a:lnTo>
                    <a:pt x="1050747" y="206781"/>
                  </a:lnTo>
                  <a:lnTo>
                    <a:pt x="1063028" y="162229"/>
                  </a:lnTo>
                  <a:lnTo>
                    <a:pt x="1066901" y="109664"/>
                  </a:lnTo>
                  <a:lnTo>
                    <a:pt x="1066901" y="20002"/>
                  </a:lnTo>
                  <a:close/>
                </a:path>
                <a:path w="3587115" h="1163320">
                  <a:moveTo>
                    <a:pt x="1195311" y="14998"/>
                  </a:moveTo>
                  <a:lnTo>
                    <a:pt x="1155954" y="14998"/>
                  </a:lnTo>
                  <a:lnTo>
                    <a:pt x="1155954" y="127787"/>
                  </a:lnTo>
                  <a:lnTo>
                    <a:pt x="1130325" y="127787"/>
                  </a:lnTo>
                  <a:lnTo>
                    <a:pt x="1130325" y="16878"/>
                  </a:lnTo>
                  <a:lnTo>
                    <a:pt x="1091590" y="16878"/>
                  </a:lnTo>
                  <a:lnTo>
                    <a:pt x="1091590" y="301167"/>
                  </a:lnTo>
                  <a:lnTo>
                    <a:pt x="1130325" y="301167"/>
                  </a:lnTo>
                  <a:lnTo>
                    <a:pt x="1130325" y="163703"/>
                  </a:lnTo>
                  <a:lnTo>
                    <a:pt x="1155954" y="163703"/>
                  </a:lnTo>
                  <a:lnTo>
                    <a:pt x="1155954" y="304609"/>
                  </a:lnTo>
                  <a:lnTo>
                    <a:pt x="1195311" y="304609"/>
                  </a:lnTo>
                  <a:lnTo>
                    <a:pt x="1195311" y="163703"/>
                  </a:lnTo>
                  <a:lnTo>
                    <a:pt x="1195311" y="127787"/>
                  </a:lnTo>
                  <a:lnTo>
                    <a:pt x="1195311" y="14998"/>
                  </a:lnTo>
                  <a:close/>
                </a:path>
                <a:path w="3587115" h="1163320">
                  <a:moveTo>
                    <a:pt x="1283728" y="971943"/>
                  </a:moveTo>
                  <a:lnTo>
                    <a:pt x="1282357" y="958507"/>
                  </a:lnTo>
                  <a:lnTo>
                    <a:pt x="1279067" y="949134"/>
                  </a:lnTo>
                  <a:lnTo>
                    <a:pt x="1278382" y="947140"/>
                  </a:lnTo>
                  <a:lnTo>
                    <a:pt x="1271993" y="937717"/>
                  </a:lnTo>
                  <a:lnTo>
                    <a:pt x="1263421" y="930084"/>
                  </a:lnTo>
                  <a:lnTo>
                    <a:pt x="1252982" y="924064"/>
                  </a:lnTo>
                  <a:lnTo>
                    <a:pt x="1244993" y="921270"/>
                  </a:lnTo>
                  <a:lnTo>
                    <a:pt x="1244993" y="967879"/>
                  </a:lnTo>
                  <a:lnTo>
                    <a:pt x="1244993" y="976007"/>
                  </a:lnTo>
                  <a:lnTo>
                    <a:pt x="1208430" y="994752"/>
                  </a:lnTo>
                  <a:lnTo>
                    <a:pt x="1201470" y="994232"/>
                  </a:lnTo>
                  <a:lnTo>
                    <a:pt x="1171879" y="976312"/>
                  </a:lnTo>
                  <a:lnTo>
                    <a:pt x="1171879" y="967879"/>
                  </a:lnTo>
                  <a:lnTo>
                    <a:pt x="1208430" y="949134"/>
                  </a:lnTo>
                  <a:lnTo>
                    <a:pt x="1215504" y="949617"/>
                  </a:lnTo>
                  <a:lnTo>
                    <a:pt x="1244993" y="967879"/>
                  </a:lnTo>
                  <a:lnTo>
                    <a:pt x="1244993" y="921270"/>
                  </a:lnTo>
                  <a:lnTo>
                    <a:pt x="1240383" y="919657"/>
                  </a:lnTo>
                  <a:lnTo>
                    <a:pt x="1225550" y="916940"/>
                  </a:lnTo>
                  <a:lnTo>
                    <a:pt x="1208430" y="916025"/>
                  </a:lnTo>
                  <a:lnTo>
                    <a:pt x="1191628" y="916901"/>
                  </a:lnTo>
                  <a:lnTo>
                    <a:pt x="1153134" y="930084"/>
                  </a:lnTo>
                  <a:lnTo>
                    <a:pt x="1132827" y="971943"/>
                  </a:lnTo>
                  <a:lnTo>
                    <a:pt x="1134186" y="985227"/>
                  </a:lnTo>
                  <a:lnTo>
                    <a:pt x="1163091" y="1019251"/>
                  </a:lnTo>
                  <a:lnTo>
                    <a:pt x="1208430" y="1027544"/>
                  </a:lnTo>
                  <a:lnTo>
                    <a:pt x="1225143" y="1026680"/>
                  </a:lnTo>
                  <a:lnTo>
                    <a:pt x="1262799" y="1014120"/>
                  </a:lnTo>
                  <a:lnTo>
                    <a:pt x="1282407" y="985227"/>
                  </a:lnTo>
                  <a:lnTo>
                    <a:pt x="1283728" y="971943"/>
                  </a:lnTo>
                  <a:close/>
                </a:path>
                <a:path w="3587115" h="1163320">
                  <a:moveTo>
                    <a:pt x="1291844" y="873848"/>
                  </a:moveTo>
                  <a:lnTo>
                    <a:pt x="1229055" y="873848"/>
                  </a:lnTo>
                  <a:lnTo>
                    <a:pt x="1229055" y="846658"/>
                  </a:lnTo>
                  <a:lnTo>
                    <a:pt x="1189062" y="846658"/>
                  </a:lnTo>
                  <a:lnTo>
                    <a:pt x="1189062" y="873848"/>
                  </a:lnTo>
                  <a:lnTo>
                    <a:pt x="1124394" y="873848"/>
                  </a:lnTo>
                  <a:lnTo>
                    <a:pt x="1124394" y="907897"/>
                  </a:lnTo>
                  <a:lnTo>
                    <a:pt x="1291844" y="907897"/>
                  </a:lnTo>
                  <a:lnTo>
                    <a:pt x="1291844" y="873848"/>
                  </a:lnTo>
                  <a:close/>
                </a:path>
                <a:path w="3587115" h="1163320">
                  <a:moveTo>
                    <a:pt x="1365580" y="1041920"/>
                  </a:moveTo>
                  <a:lnTo>
                    <a:pt x="1325283" y="1041920"/>
                  </a:lnTo>
                  <a:lnTo>
                    <a:pt x="1325283" y="1077849"/>
                  </a:lnTo>
                  <a:lnTo>
                    <a:pt x="1325283" y="1112215"/>
                  </a:lnTo>
                  <a:lnTo>
                    <a:pt x="1190307" y="1112215"/>
                  </a:lnTo>
                  <a:lnTo>
                    <a:pt x="1190307" y="1077849"/>
                  </a:lnTo>
                  <a:lnTo>
                    <a:pt x="1325283" y="1077849"/>
                  </a:lnTo>
                  <a:lnTo>
                    <a:pt x="1325283" y="1041920"/>
                  </a:lnTo>
                  <a:lnTo>
                    <a:pt x="1150327" y="1041920"/>
                  </a:lnTo>
                  <a:lnTo>
                    <a:pt x="1150327" y="1147203"/>
                  </a:lnTo>
                  <a:lnTo>
                    <a:pt x="1365580" y="1147203"/>
                  </a:lnTo>
                  <a:lnTo>
                    <a:pt x="1365580" y="1112215"/>
                  </a:lnTo>
                  <a:lnTo>
                    <a:pt x="1365580" y="1077849"/>
                  </a:lnTo>
                  <a:lnTo>
                    <a:pt x="1365580" y="1041920"/>
                  </a:lnTo>
                  <a:close/>
                </a:path>
                <a:path w="3587115" h="1163320">
                  <a:moveTo>
                    <a:pt x="1406817" y="924140"/>
                  </a:moveTo>
                  <a:lnTo>
                    <a:pt x="1365580" y="924140"/>
                  </a:lnTo>
                  <a:lnTo>
                    <a:pt x="1365580" y="854786"/>
                  </a:lnTo>
                  <a:lnTo>
                    <a:pt x="1325283" y="854786"/>
                  </a:lnTo>
                  <a:lnTo>
                    <a:pt x="1325283" y="1030363"/>
                  </a:lnTo>
                  <a:lnTo>
                    <a:pt x="1365580" y="1030363"/>
                  </a:lnTo>
                  <a:lnTo>
                    <a:pt x="1365580" y="960069"/>
                  </a:lnTo>
                  <a:lnTo>
                    <a:pt x="1406817" y="960069"/>
                  </a:lnTo>
                  <a:lnTo>
                    <a:pt x="1406817" y="924140"/>
                  </a:lnTo>
                  <a:close/>
                </a:path>
                <a:path w="3587115" h="1163320">
                  <a:moveTo>
                    <a:pt x="1479613" y="152146"/>
                  </a:moveTo>
                  <a:lnTo>
                    <a:pt x="1474851" y="82600"/>
                  </a:lnTo>
                  <a:lnTo>
                    <a:pt x="1456499" y="37185"/>
                  </a:lnTo>
                  <a:lnTo>
                    <a:pt x="1439633" y="23672"/>
                  </a:lnTo>
                  <a:lnTo>
                    <a:pt x="1439633" y="152146"/>
                  </a:lnTo>
                  <a:lnTo>
                    <a:pt x="1438948" y="181724"/>
                  </a:lnTo>
                  <a:lnTo>
                    <a:pt x="1431988" y="227495"/>
                  </a:lnTo>
                  <a:lnTo>
                    <a:pt x="1410258" y="253377"/>
                  </a:lnTo>
                  <a:lnTo>
                    <a:pt x="1396199" y="253377"/>
                  </a:lnTo>
                  <a:lnTo>
                    <a:pt x="1369949" y="207098"/>
                  </a:lnTo>
                  <a:lnTo>
                    <a:pt x="1366824" y="152146"/>
                  </a:lnTo>
                  <a:lnTo>
                    <a:pt x="1367548" y="122593"/>
                  </a:lnTo>
                  <a:lnTo>
                    <a:pt x="1374470" y="76936"/>
                  </a:lnTo>
                  <a:lnTo>
                    <a:pt x="1396199" y="50609"/>
                  </a:lnTo>
                  <a:lnTo>
                    <a:pt x="1410258" y="50609"/>
                  </a:lnTo>
                  <a:lnTo>
                    <a:pt x="1436585" y="97243"/>
                  </a:lnTo>
                  <a:lnTo>
                    <a:pt x="1439633" y="152146"/>
                  </a:lnTo>
                  <a:lnTo>
                    <a:pt x="1439633" y="23672"/>
                  </a:lnTo>
                  <a:lnTo>
                    <a:pt x="1434465" y="20701"/>
                  </a:lnTo>
                  <a:lnTo>
                    <a:pt x="1420025" y="16446"/>
                  </a:lnTo>
                  <a:lnTo>
                    <a:pt x="1403070" y="14998"/>
                  </a:lnTo>
                  <a:lnTo>
                    <a:pt x="1386255" y="16446"/>
                  </a:lnTo>
                  <a:lnTo>
                    <a:pt x="1349959" y="37185"/>
                  </a:lnTo>
                  <a:lnTo>
                    <a:pt x="1331607" y="82600"/>
                  </a:lnTo>
                  <a:lnTo>
                    <a:pt x="1326845" y="152146"/>
                  </a:lnTo>
                  <a:lnTo>
                    <a:pt x="1327912" y="189928"/>
                  </a:lnTo>
                  <a:lnTo>
                    <a:pt x="1338707" y="247446"/>
                  </a:lnTo>
                  <a:lnTo>
                    <a:pt x="1371828" y="283286"/>
                  </a:lnTo>
                  <a:lnTo>
                    <a:pt x="1403070" y="288671"/>
                  </a:lnTo>
                  <a:lnTo>
                    <a:pt x="1420025" y="287324"/>
                  </a:lnTo>
                  <a:lnTo>
                    <a:pt x="1456499" y="267119"/>
                  </a:lnTo>
                  <a:lnTo>
                    <a:pt x="1474851" y="221703"/>
                  </a:lnTo>
                  <a:lnTo>
                    <a:pt x="1478546" y="189928"/>
                  </a:lnTo>
                  <a:lnTo>
                    <a:pt x="1479613" y="152146"/>
                  </a:lnTo>
                  <a:close/>
                </a:path>
                <a:path w="3587115" h="1163320">
                  <a:moveTo>
                    <a:pt x="1562722" y="14998"/>
                  </a:moveTo>
                  <a:lnTo>
                    <a:pt x="1522425" y="14998"/>
                  </a:lnTo>
                  <a:lnTo>
                    <a:pt x="1522425" y="304609"/>
                  </a:lnTo>
                  <a:lnTo>
                    <a:pt x="1562722" y="304609"/>
                  </a:lnTo>
                  <a:lnTo>
                    <a:pt x="1562722" y="14998"/>
                  </a:lnTo>
                  <a:close/>
                </a:path>
                <a:path w="3587115" h="1163320">
                  <a:moveTo>
                    <a:pt x="1676755" y="966635"/>
                  </a:moveTo>
                  <a:lnTo>
                    <a:pt x="1634083" y="954074"/>
                  </a:lnTo>
                  <a:lnTo>
                    <a:pt x="1601139" y="934135"/>
                  </a:lnTo>
                  <a:lnTo>
                    <a:pt x="1572399" y="871651"/>
                  </a:lnTo>
                  <a:lnTo>
                    <a:pt x="1572399" y="856665"/>
                  </a:lnTo>
                  <a:lnTo>
                    <a:pt x="1532420" y="856665"/>
                  </a:lnTo>
                  <a:lnTo>
                    <a:pt x="1532420" y="871651"/>
                  </a:lnTo>
                  <a:lnTo>
                    <a:pt x="1524990" y="906754"/>
                  </a:lnTo>
                  <a:lnTo>
                    <a:pt x="1503984" y="934262"/>
                  </a:lnTo>
                  <a:lnTo>
                    <a:pt x="1471256" y="954214"/>
                  </a:lnTo>
                  <a:lnTo>
                    <a:pt x="1428699" y="966635"/>
                  </a:lnTo>
                  <a:lnTo>
                    <a:pt x="1428699" y="1002868"/>
                  </a:lnTo>
                  <a:lnTo>
                    <a:pt x="1473250" y="993330"/>
                  </a:lnTo>
                  <a:lnTo>
                    <a:pt x="1509102" y="978776"/>
                  </a:lnTo>
                  <a:lnTo>
                    <a:pt x="1535760" y="959942"/>
                  </a:lnTo>
                  <a:lnTo>
                    <a:pt x="1552727" y="937577"/>
                  </a:lnTo>
                  <a:lnTo>
                    <a:pt x="1569732" y="959942"/>
                  </a:lnTo>
                  <a:lnTo>
                    <a:pt x="1596466" y="978776"/>
                  </a:lnTo>
                  <a:lnTo>
                    <a:pt x="1632331" y="993330"/>
                  </a:lnTo>
                  <a:lnTo>
                    <a:pt x="1676755" y="1002868"/>
                  </a:lnTo>
                  <a:lnTo>
                    <a:pt x="1676755" y="966635"/>
                  </a:lnTo>
                  <a:close/>
                </a:path>
                <a:path w="3587115" h="1163320">
                  <a:moveTo>
                    <a:pt x="1681746" y="1036612"/>
                  </a:moveTo>
                  <a:lnTo>
                    <a:pt x="1424012" y="1036612"/>
                  </a:lnTo>
                  <a:lnTo>
                    <a:pt x="1424012" y="1072845"/>
                  </a:lnTo>
                  <a:lnTo>
                    <a:pt x="1532420" y="1072845"/>
                  </a:lnTo>
                  <a:lnTo>
                    <a:pt x="1532420" y="1149083"/>
                  </a:lnTo>
                  <a:lnTo>
                    <a:pt x="1572399" y="1149083"/>
                  </a:lnTo>
                  <a:lnTo>
                    <a:pt x="1572399" y="1072845"/>
                  </a:lnTo>
                  <a:lnTo>
                    <a:pt x="1681746" y="1072845"/>
                  </a:lnTo>
                  <a:lnTo>
                    <a:pt x="1681746" y="1036612"/>
                  </a:lnTo>
                  <a:close/>
                </a:path>
                <a:path w="3587115" h="1163320">
                  <a:moveTo>
                    <a:pt x="1771408" y="137160"/>
                  </a:moveTo>
                  <a:lnTo>
                    <a:pt x="1726272" y="109194"/>
                  </a:lnTo>
                  <a:lnTo>
                    <a:pt x="1708302" y="54991"/>
                  </a:lnTo>
                  <a:lnTo>
                    <a:pt x="1708302" y="16878"/>
                  </a:lnTo>
                  <a:lnTo>
                    <a:pt x="1668322" y="16878"/>
                  </a:lnTo>
                  <a:lnTo>
                    <a:pt x="1668322" y="54991"/>
                  </a:lnTo>
                  <a:lnTo>
                    <a:pt x="1663636" y="85547"/>
                  </a:lnTo>
                  <a:lnTo>
                    <a:pt x="1650555" y="110096"/>
                  </a:lnTo>
                  <a:lnTo>
                    <a:pt x="1630489" y="128485"/>
                  </a:lnTo>
                  <a:lnTo>
                    <a:pt x="1604899" y="140589"/>
                  </a:lnTo>
                  <a:lnTo>
                    <a:pt x="1604899" y="176834"/>
                  </a:lnTo>
                  <a:lnTo>
                    <a:pt x="1634667" y="168071"/>
                  </a:lnTo>
                  <a:lnTo>
                    <a:pt x="1658924" y="155473"/>
                  </a:lnTo>
                  <a:lnTo>
                    <a:pt x="1677073" y="139877"/>
                  </a:lnTo>
                  <a:lnTo>
                    <a:pt x="1688515" y="122161"/>
                  </a:lnTo>
                  <a:lnTo>
                    <a:pt x="1700377" y="139128"/>
                  </a:lnTo>
                  <a:lnTo>
                    <a:pt x="1718525" y="153873"/>
                  </a:lnTo>
                  <a:lnTo>
                    <a:pt x="1742401" y="165569"/>
                  </a:lnTo>
                  <a:lnTo>
                    <a:pt x="1771408" y="173393"/>
                  </a:lnTo>
                  <a:lnTo>
                    <a:pt x="1771408" y="137160"/>
                  </a:lnTo>
                  <a:close/>
                </a:path>
                <a:path w="3587115" h="1163320">
                  <a:moveTo>
                    <a:pt x="1853272" y="247751"/>
                  </a:moveTo>
                  <a:lnTo>
                    <a:pt x="1851799" y="233807"/>
                  </a:lnTo>
                  <a:lnTo>
                    <a:pt x="1847608" y="222211"/>
                  </a:lnTo>
                  <a:lnTo>
                    <a:pt x="1845830" y="219633"/>
                  </a:lnTo>
                  <a:lnTo>
                    <a:pt x="1841004" y="212610"/>
                  </a:lnTo>
                  <a:lnTo>
                    <a:pt x="1832330" y="204635"/>
                  </a:lnTo>
                  <a:lnTo>
                    <a:pt x="1815134" y="195402"/>
                  </a:lnTo>
                  <a:lnTo>
                    <a:pt x="1812975" y="194767"/>
                  </a:lnTo>
                  <a:lnTo>
                    <a:pt x="1812975" y="243065"/>
                  </a:lnTo>
                  <a:lnTo>
                    <a:pt x="1812975" y="252437"/>
                  </a:lnTo>
                  <a:lnTo>
                    <a:pt x="1775942" y="273100"/>
                  </a:lnTo>
                  <a:lnTo>
                    <a:pt x="1740484" y="275869"/>
                  </a:lnTo>
                  <a:lnTo>
                    <a:pt x="1721739" y="275196"/>
                  </a:lnTo>
                  <a:lnTo>
                    <a:pt x="1679244" y="263994"/>
                  </a:lnTo>
                  <a:lnTo>
                    <a:pt x="1667687" y="252437"/>
                  </a:lnTo>
                  <a:lnTo>
                    <a:pt x="1667687" y="243065"/>
                  </a:lnTo>
                  <a:lnTo>
                    <a:pt x="1704835" y="222516"/>
                  </a:lnTo>
                  <a:lnTo>
                    <a:pt x="1740484" y="219633"/>
                  </a:lnTo>
                  <a:lnTo>
                    <a:pt x="1759064" y="220345"/>
                  </a:lnTo>
                  <a:lnTo>
                    <a:pt x="1802041" y="231508"/>
                  </a:lnTo>
                  <a:lnTo>
                    <a:pt x="1812975" y="243065"/>
                  </a:lnTo>
                  <a:lnTo>
                    <a:pt x="1812975" y="194767"/>
                  </a:lnTo>
                  <a:lnTo>
                    <a:pt x="1793786" y="189103"/>
                  </a:lnTo>
                  <a:lnTo>
                    <a:pt x="1768767" y="185483"/>
                  </a:lnTo>
                  <a:lnTo>
                    <a:pt x="1740484" y="184327"/>
                  </a:lnTo>
                  <a:lnTo>
                    <a:pt x="1712074" y="185483"/>
                  </a:lnTo>
                  <a:lnTo>
                    <a:pt x="1665668" y="195402"/>
                  </a:lnTo>
                  <a:lnTo>
                    <a:pt x="1633054" y="222211"/>
                  </a:lnTo>
                  <a:lnTo>
                    <a:pt x="1627390" y="247751"/>
                  </a:lnTo>
                  <a:lnTo>
                    <a:pt x="1628863" y="261874"/>
                  </a:lnTo>
                  <a:lnTo>
                    <a:pt x="1665668" y="300367"/>
                  </a:lnTo>
                  <a:lnTo>
                    <a:pt x="1712074" y="310070"/>
                  </a:lnTo>
                  <a:lnTo>
                    <a:pt x="1740484" y="311175"/>
                  </a:lnTo>
                  <a:lnTo>
                    <a:pt x="1768767" y="310070"/>
                  </a:lnTo>
                  <a:lnTo>
                    <a:pt x="1815134" y="300367"/>
                  </a:lnTo>
                  <a:lnTo>
                    <a:pt x="1846021" y="275869"/>
                  </a:lnTo>
                  <a:lnTo>
                    <a:pt x="1847608" y="273558"/>
                  </a:lnTo>
                  <a:lnTo>
                    <a:pt x="1851799" y="261874"/>
                  </a:lnTo>
                  <a:lnTo>
                    <a:pt x="1853272" y="247751"/>
                  </a:lnTo>
                  <a:close/>
                </a:path>
                <a:path w="3587115" h="1163320">
                  <a:moveTo>
                    <a:pt x="1887639" y="78740"/>
                  </a:moveTo>
                  <a:lnTo>
                    <a:pt x="1846389" y="78740"/>
                  </a:lnTo>
                  <a:lnTo>
                    <a:pt x="1846389" y="14998"/>
                  </a:lnTo>
                  <a:lnTo>
                    <a:pt x="1806092" y="14998"/>
                  </a:lnTo>
                  <a:lnTo>
                    <a:pt x="1806092" y="182765"/>
                  </a:lnTo>
                  <a:lnTo>
                    <a:pt x="1846389" y="182765"/>
                  </a:lnTo>
                  <a:lnTo>
                    <a:pt x="1846389" y="114655"/>
                  </a:lnTo>
                  <a:lnTo>
                    <a:pt x="1887639" y="114655"/>
                  </a:lnTo>
                  <a:lnTo>
                    <a:pt x="1887639" y="78740"/>
                  </a:lnTo>
                  <a:close/>
                </a:path>
                <a:path w="3587115" h="1163320">
                  <a:moveTo>
                    <a:pt x="2151634" y="106845"/>
                  </a:moveTo>
                  <a:lnTo>
                    <a:pt x="2143074" y="66281"/>
                  </a:lnTo>
                  <a:lnTo>
                    <a:pt x="2111337" y="33426"/>
                  </a:lnTo>
                  <a:lnTo>
                    <a:pt x="2111337" y="106845"/>
                  </a:lnTo>
                  <a:lnTo>
                    <a:pt x="2110130" y="116954"/>
                  </a:lnTo>
                  <a:lnTo>
                    <a:pt x="2080983" y="150698"/>
                  </a:lnTo>
                  <a:lnTo>
                    <a:pt x="2030730" y="160591"/>
                  </a:lnTo>
                  <a:lnTo>
                    <a:pt x="2012353" y="159435"/>
                  </a:lnTo>
                  <a:lnTo>
                    <a:pt x="1968550" y="143408"/>
                  </a:lnTo>
                  <a:lnTo>
                    <a:pt x="1950427" y="106845"/>
                  </a:lnTo>
                  <a:lnTo>
                    <a:pt x="1951634" y="96380"/>
                  </a:lnTo>
                  <a:lnTo>
                    <a:pt x="1980768" y="62420"/>
                  </a:lnTo>
                  <a:lnTo>
                    <a:pt x="2030730" y="52793"/>
                  </a:lnTo>
                  <a:lnTo>
                    <a:pt x="2049272" y="53898"/>
                  </a:lnTo>
                  <a:lnTo>
                    <a:pt x="2093214" y="69672"/>
                  </a:lnTo>
                  <a:lnTo>
                    <a:pt x="2111337" y="106845"/>
                  </a:lnTo>
                  <a:lnTo>
                    <a:pt x="2111337" y="33426"/>
                  </a:lnTo>
                  <a:lnTo>
                    <a:pt x="2102472" y="28473"/>
                  </a:lnTo>
                  <a:lnTo>
                    <a:pt x="2081923" y="21869"/>
                  </a:lnTo>
                  <a:lnTo>
                    <a:pt x="2058035" y="18084"/>
                  </a:lnTo>
                  <a:lnTo>
                    <a:pt x="2030730" y="16878"/>
                  </a:lnTo>
                  <a:lnTo>
                    <a:pt x="2003552" y="18084"/>
                  </a:lnTo>
                  <a:lnTo>
                    <a:pt x="1959152" y="28473"/>
                  </a:lnTo>
                  <a:lnTo>
                    <a:pt x="1918563" y="66281"/>
                  </a:lnTo>
                  <a:lnTo>
                    <a:pt x="1910130" y="106845"/>
                  </a:lnTo>
                  <a:lnTo>
                    <a:pt x="1912302" y="128384"/>
                  </a:lnTo>
                  <a:lnTo>
                    <a:pt x="1941995" y="174955"/>
                  </a:lnTo>
                  <a:lnTo>
                    <a:pt x="1979688" y="191477"/>
                  </a:lnTo>
                  <a:lnTo>
                    <a:pt x="2030730" y="196507"/>
                  </a:lnTo>
                  <a:lnTo>
                    <a:pt x="2058035" y="195300"/>
                  </a:lnTo>
                  <a:lnTo>
                    <a:pt x="2102472" y="184785"/>
                  </a:lnTo>
                  <a:lnTo>
                    <a:pt x="2134311" y="160591"/>
                  </a:lnTo>
                  <a:lnTo>
                    <a:pt x="2149424" y="128384"/>
                  </a:lnTo>
                  <a:lnTo>
                    <a:pt x="2151634" y="106845"/>
                  </a:lnTo>
                  <a:close/>
                </a:path>
                <a:path w="3587115" h="1163320">
                  <a:moveTo>
                    <a:pt x="2159444" y="256501"/>
                  </a:moveTo>
                  <a:lnTo>
                    <a:pt x="1901698" y="256501"/>
                  </a:lnTo>
                  <a:lnTo>
                    <a:pt x="1901698" y="292112"/>
                  </a:lnTo>
                  <a:lnTo>
                    <a:pt x="2159444" y="292112"/>
                  </a:lnTo>
                  <a:lnTo>
                    <a:pt x="2159444" y="256501"/>
                  </a:lnTo>
                  <a:close/>
                </a:path>
                <a:path w="3587115" h="1163320">
                  <a:moveTo>
                    <a:pt x="2453119" y="256501"/>
                  </a:moveTo>
                  <a:lnTo>
                    <a:pt x="2345017" y="256501"/>
                  </a:lnTo>
                  <a:lnTo>
                    <a:pt x="2345017" y="206514"/>
                  </a:lnTo>
                  <a:lnTo>
                    <a:pt x="2441867" y="206514"/>
                  </a:lnTo>
                  <a:lnTo>
                    <a:pt x="2441867" y="170903"/>
                  </a:lnTo>
                  <a:lnTo>
                    <a:pt x="2250351" y="170903"/>
                  </a:lnTo>
                  <a:lnTo>
                    <a:pt x="2250351" y="130898"/>
                  </a:lnTo>
                  <a:lnTo>
                    <a:pt x="2438425" y="130898"/>
                  </a:lnTo>
                  <a:lnTo>
                    <a:pt x="2438425" y="20002"/>
                  </a:lnTo>
                  <a:lnTo>
                    <a:pt x="2210054" y="20002"/>
                  </a:lnTo>
                  <a:lnTo>
                    <a:pt x="2210054" y="56235"/>
                  </a:lnTo>
                  <a:lnTo>
                    <a:pt x="2398128" y="56235"/>
                  </a:lnTo>
                  <a:lnTo>
                    <a:pt x="2398128" y="95288"/>
                  </a:lnTo>
                  <a:lnTo>
                    <a:pt x="2210054" y="95288"/>
                  </a:lnTo>
                  <a:lnTo>
                    <a:pt x="2210054" y="206514"/>
                  </a:lnTo>
                  <a:lnTo>
                    <a:pt x="2305037" y="206514"/>
                  </a:lnTo>
                  <a:lnTo>
                    <a:pt x="2305037" y="256501"/>
                  </a:lnTo>
                  <a:lnTo>
                    <a:pt x="2195372" y="256501"/>
                  </a:lnTo>
                  <a:lnTo>
                    <a:pt x="2195372" y="292112"/>
                  </a:lnTo>
                  <a:lnTo>
                    <a:pt x="2453119" y="292112"/>
                  </a:lnTo>
                  <a:lnTo>
                    <a:pt x="2453119" y="256501"/>
                  </a:lnTo>
                  <a:close/>
                </a:path>
                <a:path w="3587115" h="1163320">
                  <a:moveTo>
                    <a:pt x="2846768" y="130594"/>
                  </a:moveTo>
                  <a:lnTo>
                    <a:pt x="2802394" y="130594"/>
                  </a:lnTo>
                  <a:lnTo>
                    <a:pt x="2802394" y="14998"/>
                  </a:lnTo>
                  <a:lnTo>
                    <a:pt x="2762097" y="14998"/>
                  </a:lnTo>
                  <a:lnTo>
                    <a:pt x="2762097" y="232752"/>
                  </a:lnTo>
                  <a:lnTo>
                    <a:pt x="2751366" y="240004"/>
                  </a:lnTo>
                  <a:lnTo>
                    <a:pt x="2737891" y="245287"/>
                  </a:lnTo>
                  <a:lnTo>
                    <a:pt x="2722295" y="248526"/>
                  </a:lnTo>
                  <a:lnTo>
                    <a:pt x="2705239" y="249631"/>
                  </a:lnTo>
                  <a:lnTo>
                    <a:pt x="2614638" y="249631"/>
                  </a:lnTo>
                  <a:lnTo>
                    <a:pt x="2614638" y="18440"/>
                  </a:lnTo>
                  <a:lnTo>
                    <a:pt x="2574645" y="18440"/>
                  </a:lnTo>
                  <a:lnTo>
                    <a:pt x="2574645" y="285546"/>
                  </a:lnTo>
                  <a:lnTo>
                    <a:pt x="2698991" y="285546"/>
                  </a:lnTo>
                  <a:lnTo>
                    <a:pt x="2721762" y="284289"/>
                  </a:lnTo>
                  <a:lnTo>
                    <a:pt x="2740622" y="280593"/>
                  </a:lnTo>
                  <a:lnTo>
                    <a:pt x="2754439" y="274612"/>
                  </a:lnTo>
                  <a:lnTo>
                    <a:pt x="2762097" y="266496"/>
                  </a:lnTo>
                  <a:lnTo>
                    <a:pt x="2762097" y="304609"/>
                  </a:lnTo>
                  <a:lnTo>
                    <a:pt x="2802394" y="304609"/>
                  </a:lnTo>
                  <a:lnTo>
                    <a:pt x="2802394" y="266496"/>
                  </a:lnTo>
                  <a:lnTo>
                    <a:pt x="2802394" y="249631"/>
                  </a:lnTo>
                  <a:lnTo>
                    <a:pt x="2802394" y="166522"/>
                  </a:lnTo>
                  <a:lnTo>
                    <a:pt x="2846768" y="166522"/>
                  </a:lnTo>
                  <a:lnTo>
                    <a:pt x="2846768" y="130594"/>
                  </a:lnTo>
                  <a:close/>
                </a:path>
                <a:path w="3587115" h="1163320">
                  <a:moveTo>
                    <a:pt x="3100451" y="68427"/>
                  </a:moveTo>
                  <a:lnTo>
                    <a:pt x="2914561" y="68427"/>
                  </a:lnTo>
                  <a:lnTo>
                    <a:pt x="2914561" y="16878"/>
                  </a:lnTo>
                  <a:lnTo>
                    <a:pt x="2874568" y="16878"/>
                  </a:lnTo>
                  <a:lnTo>
                    <a:pt x="2874568" y="103098"/>
                  </a:lnTo>
                  <a:lnTo>
                    <a:pt x="3100451" y="103098"/>
                  </a:lnTo>
                  <a:lnTo>
                    <a:pt x="3100451" y="68427"/>
                  </a:lnTo>
                  <a:close/>
                </a:path>
                <a:path w="3587115" h="1163320">
                  <a:moveTo>
                    <a:pt x="3117316" y="119976"/>
                  </a:moveTo>
                  <a:lnTo>
                    <a:pt x="2855823" y="119976"/>
                  </a:lnTo>
                  <a:lnTo>
                    <a:pt x="2855823" y="154647"/>
                  </a:lnTo>
                  <a:lnTo>
                    <a:pt x="2966428" y="154647"/>
                  </a:lnTo>
                  <a:lnTo>
                    <a:pt x="2966428" y="174650"/>
                  </a:lnTo>
                  <a:lnTo>
                    <a:pt x="2874568" y="174650"/>
                  </a:lnTo>
                  <a:lnTo>
                    <a:pt x="2874568" y="208076"/>
                  </a:lnTo>
                  <a:lnTo>
                    <a:pt x="3058591" y="208076"/>
                  </a:lnTo>
                  <a:lnTo>
                    <a:pt x="3058591" y="224015"/>
                  </a:lnTo>
                  <a:lnTo>
                    <a:pt x="2874568" y="224015"/>
                  </a:lnTo>
                  <a:lnTo>
                    <a:pt x="2874568" y="307416"/>
                  </a:lnTo>
                  <a:lnTo>
                    <a:pt x="3105137" y="307416"/>
                  </a:lnTo>
                  <a:lnTo>
                    <a:pt x="3105137" y="273685"/>
                  </a:lnTo>
                  <a:lnTo>
                    <a:pt x="2914561" y="273685"/>
                  </a:lnTo>
                  <a:lnTo>
                    <a:pt x="2914561" y="257429"/>
                  </a:lnTo>
                  <a:lnTo>
                    <a:pt x="3098889" y="257429"/>
                  </a:lnTo>
                  <a:lnTo>
                    <a:pt x="3098889" y="174650"/>
                  </a:lnTo>
                  <a:lnTo>
                    <a:pt x="3006102" y="174650"/>
                  </a:lnTo>
                  <a:lnTo>
                    <a:pt x="3006102" y="154647"/>
                  </a:lnTo>
                  <a:lnTo>
                    <a:pt x="3117316" y="154647"/>
                  </a:lnTo>
                  <a:lnTo>
                    <a:pt x="3117316" y="119976"/>
                  </a:lnTo>
                  <a:close/>
                </a:path>
                <a:path w="3587115" h="1163320">
                  <a:moveTo>
                    <a:pt x="3479101" y="14998"/>
                  </a:moveTo>
                  <a:lnTo>
                    <a:pt x="3440049" y="14998"/>
                  </a:lnTo>
                  <a:lnTo>
                    <a:pt x="3440049" y="127165"/>
                  </a:lnTo>
                  <a:lnTo>
                    <a:pt x="3419424" y="127165"/>
                  </a:lnTo>
                  <a:lnTo>
                    <a:pt x="3419424" y="16878"/>
                  </a:lnTo>
                  <a:lnTo>
                    <a:pt x="3380689" y="16878"/>
                  </a:lnTo>
                  <a:lnTo>
                    <a:pt x="3380689" y="237134"/>
                  </a:lnTo>
                  <a:lnTo>
                    <a:pt x="3371786" y="242951"/>
                  </a:lnTo>
                  <a:lnTo>
                    <a:pt x="3360775" y="246938"/>
                  </a:lnTo>
                  <a:lnTo>
                    <a:pt x="3347999" y="249212"/>
                  </a:lnTo>
                  <a:lnTo>
                    <a:pt x="3336010" y="249834"/>
                  </a:lnTo>
                  <a:lnTo>
                    <a:pt x="3336010" y="55613"/>
                  </a:lnTo>
                  <a:lnTo>
                    <a:pt x="3367252" y="55613"/>
                  </a:lnTo>
                  <a:lnTo>
                    <a:pt x="3367252" y="20002"/>
                  </a:lnTo>
                  <a:lnTo>
                    <a:pt x="3297275" y="20002"/>
                  </a:lnTo>
                  <a:lnTo>
                    <a:pt x="3297275" y="55613"/>
                  </a:lnTo>
                  <a:lnTo>
                    <a:pt x="3297275" y="249936"/>
                  </a:lnTo>
                  <a:lnTo>
                    <a:pt x="3271024" y="249936"/>
                  </a:lnTo>
                  <a:lnTo>
                    <a:pt x="3271024" y="55613"/>
                  </a:lnTo>
                  <a:lnTo>
                    <a:pt x="3297275" y="55613"/>
                  </a:lnTo>
                  <a:lnTo>
                    <a:pt x="3297275" y="20002"/>
                  </a:lnTo>
                  <a:lnTo>
                    <a:pt x="3231985" y="20002"/>
                  </a:lnTo>
                  <a:lnTo>
                    <a:pt x="3231985" y="285546"/>
                  </a:lnTo>
                  <a:lnTo>
                    <a:pt x="3327273" y="285546"/>
                  </a:lnTo>
                  <a:lnTo>
                    <a:pt x="3347567" y="284708"/>
                  </a:lnTo>
                  <a:lnTo>
                    <a:pt x="3363582" y="282079"/>
                  </a:lnTo>
                  <a:lnTo>
                    <a:pt x="3374809" y="277507"/>
                  </a:lnTo>
                  <a:lnTo>
                    <a:pt x="3380689" y="270865"/>
                  </a:lnTo>
                  <a:lnTo>
                    <a:pt x="3380689" y="301167"/>
                  </a:lnTo>
                  <a:lnTo>
                    <a:pt x="3419424" y="301167"/>
                  </a:lnTo>
                  <a:lnTo>
                    <a:pt x="3419424" y="270865"/>
                  </a:lnTo>
                  <a:lnTo>
                    <a:pt x="3419424" y="249936"/>
                  </a:lnTo>
                  <a:lnTo>
                    <a:pt x="3419424" y="163080"/>
                  </a:lnTo>
                  <a:lnTo>
                    <a:pt x="3440049" y="163080"/>
                  </a:lnTo>
                  <a:lnTo>
                    <a:pt x="3440049" y="304609"/>
                  </a:lnTo>
                  <a:lnTo>
                    <a:pt x="3479101" y="304609"/>
                  </a:lnTo>
                  <a:lnTo>
                    <a:pt x="3479101" y="163080"/>
                  </a:lnTo>
                  <a:lnTo>
                    <a:pt x="3479101" y="127165"/>
                  </a:lnTo>
                  <a:lnTo>
                    <a:pt x="3479101" y="14998"/>
                  </a:lnTo>
                  <a:close/>
                </a:path>
                <a:path w="3587115" h="1163320">
                  <a:moveTo>
                    <a:pt x="3586569" y="161518"/>
                  </a:moveTo>
                  <a:lnTo>
                    <a:pt x="3583444" y="92417"/>
                  </a:lnTo>
                  <a:lnTo>
                    <a:pt x="3573792" y="45821"/>
                  </a:lnTo>
                  <a:lnTo>
                    <a:pt x="3533546" y="3721"/>
                  </a:lnTo>
                  <a:lnTo>
                    <a:pt x="3502228" y="0"/>
                  </a:lnTo>
                  <a:lnTo>
                    <a:pt x="3502228" y="36245"/>
                  </a:lnTo>
                  <a:lnTo>
                    <a:pt x="3521532" y="40487"/>
                  </a:lnTo>
                  <a:lnTo>
                    <a:pt x="3535070" y="57988"/>
                  </a:lnTo>
                  <a:lnTo>
                    <a:pt x="3543033" y="95948"/>
                  </a:lnTo>
                  <a:lnTo>
                    <a:pt x="3545649" y="161518"/>
                  </a:lnTo>
                  <a:lnTo>
                    <a:pt x="3543033" y="227228"/>
                  </a:lnTo>
                  <a:lnTo>
                    <a:pt x="3535070" y="265176"/>
                  </a:lnTo>
                  <a:lnTo>
                    <a:pt x="3521532" y="282613"/>
                  </a:lnTo>
                  <a:lnTo>
                    <a:pt x="3502228" y="286804"/>
                  </a:lnTo>
                  <a:lnTo>
                    <a:pt x="3502228" y="323354"/>
                  </a:lnTo>
                  <a:lnTo>
                    <a:pt x="3533546" y="319633"/>
                  </a:lnTo>
                  <a:lnTo>
                    <a:pt x="3557282" y="305714"/>
                  </a:lnTo>
                  <a:lnTo>
                    <a:pt x="3573792" y="277469"/>
                  </a:lnTo>
                  <a:lnTo>
                    <a:pt x="3583444" y="230784"/>
                  </a:lnTo>
                  <a:lnTo>
                    <a:pt x="3586569" y="161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193" y="3367578"/>
              <a:ext cx="6984145" cy="30523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94157" y="2898091"/>
            <a:ext cx="984250" cy="1222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170"/>
              </a:lnSpc>
              <a:spcBef>
                <a:spcPts val="10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  <a:p>
            <a:pPr marL="814069">
              <a:lnSpc>
                <a:spcPts val="3090"/>
              </a:lnSpc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 marL="814069">
              <a:lnSpc>
                <a:spcPts val="3160"/>
              </a:lnSpc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4320" y="3759353"/>
            <a:ext cx="5860059" cy="30523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394157" y="5307593"/>
            <a:ext cx="33147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96468" y="4238244"/>
            <a:ext cx="6802120" cy="1462405"/>
            <a:chOff x="696468" y="4238244"/>
            <a:chExt cx="6802120" cy="1462405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249" y="5377064"/>
              <a:ext cx="6017831" cy="32335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96468" y="4238244"/>
              <a:ext cx="6802120" cy="459105"/>
            </a:xfrm>
            <a:custGeom>
              <a:avLst/>
              <a:gdLst/>
              <a:ahLst/>
              <a:cxnLst/>
              <a:rect l="l" t="t" r="r" b="b"/>
              <a:pathLst>
                <a:path w="6802120" h="459104">
                  <a:moveTo>
                    <a:pt x="6801612" y="458724"/>
                  </a:moveTo>
                  <a:lnTo>
                    <a:pt x="0" y="458724"/>
                  </a:lnTo>
                  <a:lnTo>
                    <a:pt x="0" y="0"/>
                  </a:lnTo>
                  <a:lnTo>
                    <a:pt x="6801612" y="0"/>
                  </a:lnTo>
                  <a:lnTo>
                    <a:pt x="6801612" y="458724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90422" y="4288905"/>
              <a:ext cx="558165" cy="323850"/>
            </a:xfrm>
            <a:custGeom>
              <a:avLst/>
              <a:gdLst/>
              <a:ahLst/>
              <a:cxnLst/>
              <a:rect l="l" t="t" r="r" b="b"/>
              <a:pathLst>
                <a:path w="558165" h="323850">
                  <a:moveTo>
                    <a:pt x="80602" y="289922"/>
                  </a:moveTo>
                  <a:lnTo>
                    <a:pt x="44812" y="283786"/>
                  </a:lnTo>
                  <a:lnTo>
                    <a:pt x="19682" y="265670"/>
                  </a:lnTo>
                  <a:lnTo>
                    <a:pt x="4860" y="236004"/>
                  </a:lnTo>
                  <a:lnTo>
                    <a:pt x="0" y="195260"/>
                  </a:lnTo>
                  <a:lnTo>
                    <a:pt x="4862" y="154505"/>
                  </a:lnTo>
                  <a:lnTo>
                    <a:pt x="19682" y="124850"/>
                  </a:lnTo>
                  <a:lnTo>
                    <a:pt x="44812" y="106735"/>
                  </a:lnTo>
                  <a:lnTo>
                    <a:pt x="80602" y="100599"/>
                  </a:lnTo>
                  <a:lnTo>
                    <a:pt x="111648" y="104733"/>
                  </a:lnTo>
                  <a:lnTo>
                    <a:pt x="135196" y="117274"/>
                  </a:lnTo>
                  <a:lnTo>
                    <a:pt x="148556" y="135274"/>
                  </a:lnTo>
                  <a:lnTo>
                    <a:pt x="80602" y="135274"/>
                  </a:lnTo>
                  <a:lnTo>
                    <a:pt x="62144" y="139638"/>
                  </a:lnTo>
                  <a:lnTo>
                    <a:pt x="49866" y="151911"/>
                  </a:lnTo>
                  <a:lnTo>
                    <a:pt x="43037" y="170861"/>
                  </a:lnTo>
                  <a:lnTo>
                    <a:pt x="40923" y="195260"/>
                  </a:lnTo>
                  <a:lnTo>
                    <a:pt x="43037" y="219659"/>
                  </a:lnTo>
                  <a:lnTo>
                    <a:pt x="49866" y="238610"/>
                  </a:lnTo>
                  <a:lnTo>
                    <a:pt x="62144" y="250883"/>
                  </a:lnTo>
                  <a:lnTo>
                    <a:pt x="80602" y="255247"/>
                  </a:lnTo>
                  <a:lnTo>
                    <a:pt x="148556" y="255247"/>
                  </a:lnTo>
                  <a:lnTo>
                    <a:pt x="135196" y="273247"/>
                  </a:lnTo>
                  <a:lnTo>
                    <a:pt x="111648" y="285787"/>
                  </a:lnTo>
                  <a:lnTo>
                    <a:pt x="80602" y="289922"/>
                  </a:lnTo>
                  <a:close/>
                </a:path>
                <a:path w="558165" h="323850">
                  <a:moveTo>
                    <a:pt x="158393" y="168390"/>
                  </a:moveTo>
                  <a:lnTo>
                    <a:pt x="117157" y="168390"/>
                  </a:lnTo>
                  <a:lnTo>
                    <a:pt x="113370" y="154505"/>
                  </a:lnTo>
                  <a:lnTo>
                    <a:pt x="105675" y="144100"/>
                  </a:lnTo>
                  <a:lnTo>
                    <a:pt x="94574" y="137549"/>
                  </a:lnTo>
                  <a:lnTo>
                    <a:pt x="80602" y="135274"/>
                  </a:lnTo>
                  <a:lnTo>
                    <a:pt x="148556" y="135274"/>
                  </a:lnTo>
                  <a:lnTo>
                    <a:pt x="150895" y="138425"/>
                  </a:lnTo>
                  <a:lnTo>
                    <a:pt x="158393" y="168390"/>
                  </a:lnTo>
                  <a:close/>
                </a:path>
                <a:path w="558165" h="323850">
                  <a:moveTo>
                    <a:pt x="148556" y="255247"/>
                  </a:moveTo>
                  <a:lnTo>
                    <a:pt x="80602" y="255247"/>
                  </a:lnTo>
                  <a:lnTo>
                    <a:pt x="94574" y="252972"/>
                  </a:lnTo>
                  <a:lnTo>
                    <a:pt x="105675" y="246421"/>
                  </a:lnTo>
                  <a:lnTo>
                    <a:pt x="113379" y="236004"/>
                  </a:lnTo>
                  <a:lnTo>
                    <a:pt x="117157" y="222130"/>
                  </a:lnTo>
                  <a:lnTo>
                    <a:pt x="158393" y="222130"/>
                  </a:lnTo>
                  <a:lnTo>
                    <a:pt x="150895" y="252096"/>
                  </a:lnTo>
                  <a:lnTo>
                    <a:pt x="148556" y="255247"/>
                  </a:lnTo>
                  <a:close/>
                </a:path>
                <a:path w="558165" h="323850">
                  <a:moveTo>
                    <a:pt x="237437" y="289922"/>
                  </a:moveTo>
                  <a:lnTo>
                    <a:pt x="209818" y="285270"/>
                  </a:lnTo>
                  <a:lnTo>
                    <a:pt x="189873" y="271450"/>
                  </a:lnTo>
                  <a:lnTo>
                    <a:pt x="177776" y="248668"/>
                  </a:lnTo>
                  <a:lnTo>
                    <a:pt x="173705" y="217130"/>
                  </a:lnTo>
                  <a:lnTo>
                    <a:pt x="173705" y="104660"/>
                  </a:lnTo>
                  <a:lnTo>
                    <a:pt x="214316" y="104660"/>
                  </a:lnTo>
                  <a:lnTo>
                    <a:pt x="214316" y="214630"/>
                  </a:lnTo>
                  <a:lnTo>
                    <a:pt x="216523" y="232444"/>
                  </a:lnTo>
                  <a:lnTo>
                    <a:pt x="222830" y="245132"/>
                  </a:lnTo>
                  <a:lnTo>
                    <a:pt x="232769" y="252723"/>
                  </a:lnTo>
                  <a:lnTo>
                    <a:pt x="245872" y="255247"/>
                  </a:lnTo>
                  <a:lnTo>
                    <a:pt x="327412" y="255247"/>
                  </a:lnTo>
                  <a:lnTo>
                    <a:pt x="327412" y="256493"/>
                  </a:lnTo>
                  <a:lnTo>
                    <a:pt x="286801" y="256493"/>
                  </a:lnTo>
                  <a:lnTo>
                    <a:pt x="282469" y="270283"/>
                  </a:lnTo>
                  <a:lnTo>
                    <a:pt x="272544" y="280823"/>
                  </a:lnTo>
                  <a:lnTo>
                    <a:pt x="257407" y="287554"/>
                  </a:lnTo>
                  <a:lnTo>
                    <a:pt x="237437" y="289922"/>
                  </a:lnTo>
                  <a:close/>
                </a:path>
                <a:path w="558165" h="323850">
                  <a:moveTo>
                    <a:pt x="327412" y="255247"/>
                  </a:moveTo>
                  <a:lnTo>
                    <a:pt x="245872" y="255247"/>
                  </a:lnTo>
                  <a:lnTo>
                    <a:pt x="261626" y="251654"/>
                  </a:lnTo>
                  <a:lnTo>
                    <a:pt x="274656" y="241266"/>
                  </a:lnTo>
                  <a:lnTo>
                    <a:pt x="283526" y="224668"/>
                  </a:lnTo>
                  <a:lnTo>
                    <a:pt x="286801" y="202446"/>
                  </a:lnTo>
                  <a:lnTo>
                    <a:pt x="286801" y="104660"/>
                  </a:lnTo>
                  <a:lnTo>
                    <a:pt x="327412" y="104660"/>
                  </a:lnTo>
                  <a:lnTo>
                    <a:pt x="327412" y="255247"/>
                  </a:lnTo>
                  <a:close/>
                </a:path>
                <a:path w="558165" h="323850">
                  <a:moveTo>
                    <a:pt x="327412" y="285860"/>
                  </a:moveTo>
                  <a:lnTo>
                    <a:pt x="286801" y="285860"/>
                  </a:lnTo>
                  <a:lnTo>
                    <a:pt x="286801" y="256493"/>
                  </a:lnTo>
                  <a:lnTo>
                    <a:pt x="327412" y="256493"/>
                  </a:lnTo>
                  <a:lnTo>
                    <a:pt x="327412" y="285860"/>
                  </a:lnTo>
                  <a:close/>
                </a:path>
                <a:path w="558165" h="323850">
                  <a:moveTo>
                    <a:pt x="404268" y="104660"/>
                  </a:moveTo>
                  <a:lnTo>
                    <a:pt x="363656" y="104660"/>
                  </a:lnTo>
                  <a:lnTo>
                    <a:pt x="363656" y="54985"/>
                  </a:lnTo>
                  <a:lnTo>
                    <a:pt x="404268" y="54985"/>
                  </a:lnTo>
                  <a:lnTo>
                    <a:pt x="404268" y="104660"/>
                  </a:lnTo>
                  <a:close/>
                </a:path>
                <a:path w="558165" h="323850">
                  <a:moveTo>
                    <a:pt x="451755" y="139335"/>
                  </a:moveTo>
                  <a:lnTo>
                    <a:pt x="338350" y="139335"/>
                  </a:lnTo>
                  <a:lnTo>
                    <a:pt x="338350" y="104660"/>
                  </a:lnTo>
                  <a:lnTo>
                    <a:pt x="451755" y="104660"/>
                  </a:lnTo>
                  <a:lnTo>
                    <a:pt x="451755" y="139335"/>
                  </a:lnTo>
                  <a:close/>
                </a:path>
                <a:path w="558165" h="323850">
                  <a:moveTo>
                    <a:pt x="425201" y="288360"/>
                  </a:moveTo>
                  <a:lnTo>
                    <a:pt x="397002" y="285870"/>
                  </a:lnTo>
                  <a:lnTo>
                    <a:pt x="377910" y="277347"/>
                  </a:lnTo>
                  <a:lnTo>
                    <a:pt x="367078" y="261209"/>
                  </a:lnTo>
                  <a:lnTo>
                    <a:pt x="363656" y="235875"/>
                  </a:lnTo>
                  <a:lnTo>
                    <a:pt x="363656" y="139335"/>
                  </a:lnTo>
                  <a:lnTo>
                    <a:pt x="404268" y="139335"/>
                  </a:lnTo>
                  <a:lnTo>
                    <a:pt x="404268" y="229626"/>
                  </a:lnTo>
                  <a:lnTo>
                    <a:pt x="405830" y="241294"/>
                  </a:lnTo>
                  <a:lnTo>
                    <a:pt x="410672" y="248686"/>
                  </a:lnTo>
                  <a:lnTo>
                    <a:pt x="419030" y="252562"/>
                  </a:lnTo>
                  <a:lnTo>
                    <a:pt x="431137" y="253685"/>
                  </a:lnTo>
                  <a:lnTo>
                    <a:pt x="451755" y="253685"/>
                  </a:lnTo>
                  <a:lnTo>
                    <a:pt x="451755" y="287422"/>
                  </a:lnTo>
                  <a:lnTo>
                    <a:pt x="446288" y="287964"/>
                  </a:lnTo>
                  <a:lnTo>
                    <a:pt x="439181" y="288243"/>
                  </a:lnTo>
                  <a:lnTo>
                    <a:pt x="431723" y="288345"/>
                  </a:lnTo>
                  <a:lnTo>
                    <a:pt x="425201" y="288360"/>
                  </a:lnTo>
                  <a:close/>
                </a:path>
                <a:path w="558165" h="323850">
                  <a:moveTo>
                    <a:pt x="557978" y="323351"/>
                  </a:moveTo>
                  <a:lnTo>
                    <a:pt x="503270" y="305705"/>
                  </a:lnTo>
                  <a:lnTo>
                    <a:pt x="477352" y="230775"/>
                  </a:lnTo>
                  <a:lnTo>
                    <a:pt x="474253" y="161519"/>
                  </a:lnTo>
                  <a:lnTo>
                    <a:pt x="477352" y="92415"/>
                  </a:lnTo>
                  <a:lnTo>
                    <a:pt x="486900" y="45820"/>
                  </a:lnTo>
                  <a:lnTo>
                    <a:pt x="503270" y="17625"/>
                  </a:lnTo>
                  <a:lnTo>
                    <a:pt x="526838" y="3721"/>
                  </a:lnTo>
                  <a:lnTo>
                    <a:pt x="557978" y="0"/>
                  </a:lnTo>
                  <a:lnTo>
                    <a:pt x="557978" y="36237"/>
                  </a:lnTo>
                  <a:lnTo>
                    <a:pt x="538852" y="40479"/>
                  </a:lnTo>
                  <a:lnTo>
                    <a:pt x="525408" y="57989"/>
                  </a:lnTo>
                  <a:lnTo>
                    <a:pt x="517471" y="95944"/>
                  </a:lnTo>
                  <a:lnTo>
                    <a:pt x="514864" y="161519"/>
                  </a:lnTo>
                  <a:lnTo>
                    <a:pt x="517471" y="227226"/>
                  </a:lnTo>
                  <a:lnTo>
                    <a:pt x="525408" y="265166"/>
                  </a:lnTo>
                  <a:lnTo>
                    <a:pt x="538852" y="282603"/>
                  </a:lnTo>
                  <a:lnTo>
                    <a:pt x="557978" y="286801"/>
                  </a:lnTo>
                  <a:lnTo>
                    <a:pt x="557978" y="3233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762" y="4295064"/>
              <a:ext cx="3442935" cy="32000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852987" y="4288917"/>
              <a:ext cx="2637155" cy="323850"/>
            </a:xfrm>
            <a:custGeom>
              <a:avLst/>
              <a:gdLst/>
              <a:ahLst/>
              <a:cxnLst/>
              <a:rect l="l" t="t" r="r" b="b"/>
              <a:pathLst>
                <a:path w="2637154" h="323850">
                  <a:moveTo>
                    <a:pt x="234594" y="17716"/>
                  </a:moveTo>
                  <a:lnTo>
                    <a:pt x="92443" y="17716"/>
                  </a:lnTo>
                  <a:lnTo>
                    <a:pt x="82461" y="54038"/>
                  </a:lnTo>
                  <a:lnTo>
                    <a:pt x="184619" y="54038"/>
                  </a:lnTo>
                  <a:lnTo>
                    <a:pt x="181787" y="57810"/>
                  </a:lnTo>
                  <a:lnTo>
                    <a:pt x="178689" y="63220"/>
                  </a:lnTo>
                  <a:lnTo>
                    <a:pt x="175285" y="69634"/>
                  </a:lnTo>
                  <a:lnTo>
                    <a:pt x="171513" y="76454"/>
                  </a:lnTo>
                  <a:lnTo>
                    <a:pt x="159829" y="79044"/>
                  </a:lnTo>
                  <a:lnTo>
                    <a:pt x="145872" y="80784"/>
                  </a:lnTo>
                  <a:lnTo>
                    <a:pt x="130124" y="81762"/>
                  </a:lnTo>
                  <a:lnTo>
                    <a:pt x="113055" y="82067"/>
                  </a:lnTo>
                  <a:lnTo>
                    <a:pt x="70573" y="82067"/>
                  </a:lnTo>
                  <a:lnTo>
                    <a:pt x="60591" y="118402"/>
                  </a:lnTo>
                  <a:lnTo>
                    <a:pt x="101828" y="118402"/>
                  </a:lnTo>
                  <a:lnTo>
                    <a:pt x="117678" y="118160"/>
                  </a:lnTo>
                  <a:lnTo>
                    <a:pt x="130810" y="117462"/>
                  </a:lnTo>
                  <a:lnTo>
                    <a:pt x="140944" y="116293"/>
                  </a:lnTo>
                  <a:lnTo>
                    <a:pt x="147777" y="114642"/>
                  </a:lnTo>
                  <a:lnTo>
                    <a:pt x="126339" y="127546"/>
                  </a:lnTo>
                  <a:lnTo>
                    <a:pt x="101180" y="138468"/>
                  </a:lnTo>
                  <a:lnTo>
                    <a:pt x="72263" y="147078"/>
                  </a:lnTo>
                  <a:lnTo>
                    <a:pt x="39598" y="152996"/>
                  </a:lnTo>
                  <a:lnTo>
                    <a:pt x="29718" y="189001"/>
                  </a:lnTo>
                  <a:lnTo>
                    <a:pt x="86182" y="178955"/>
                  </a:lnTo>
                  <a:lnTo>
                    <a:pt x="134239" y="160096"/>
                  </a:lnTo>
                  <a:lnTo>
                    <a:pt x="173812" y="131978"/>
                  </a:lnTo>
                  <a:lnTo>
                    <a:pt x="188023" y="114642"/>
                  </a:lnTo>
                  <a:lnTo>
                    <a:pt x="204901" y="94056"/>
                  </a:lnTo>
                  <a:lnTo>
                    <a:pt x="227368" y="45910"/>
                  </a:lnTo>
                  <a:lnTo>
                    <a:pt x="234594" y="17716"/>
                  </a:lnTo>
                  <a:close/>
                </a:path>
                <a:path w="2637154" h="323850">
                  <a:moveTo>
                    <a:pt x="246367" y="272008"/>
                  </a:moveTo>
                  <a:lnTo>
                    <a:pt x="209346" y="263105"/>
                  </a:lnTo>
                  <a:lnTo>
                    <a:pt x="201447" y="258673"/>
                  </a:lnTo>
                  <a:lnTo>
                    <a:pt x="183629" y="248691"/>
                  </a:lnTo>
                  <a:lnTo>
                    <a:pt x="170840" y="229717"/>
                  </a:lnTo>
                  <a:lnTo>
                    <a:pt x="172580" y="207124"/>
                  </a:lnTo>
                  <a:lnTo>
                    <a:pt x="176517" y="188607"/>
                  </a:lnTo>
                  <a:lnTo>
                    <a:pt x="136525" y="188607"/>
                  </a:lnTo>
                  <a:lnTo>
                    <a:pt x="116624" y="226110"/>
                  </a:lnTo>
                  <a:lnTo>
                    <a:pt x="52984" y="262636"/>
                  </a:lnTo>
                  <a:lnTo>
                    <a:pt x="9867" y="271716"/>
                  </a:lnTo>
                  <a:lnTo>
                    <a:pt x="0" y="307721"/>
                  </a:lnTo>
                  <a:lnTo>
                    <a:pt x="42976" y="301548"/>
                  </a:lnTo>
                  <a:lnTo>
                    <a:pt x="80035" y="290703"/>
                  </a:lnTo>
                  <a:lnTo>
                    <a:pt x="110477" y="276098"/>
                  </a:lnTo>
                  <a:lnTo>
                    <a:pt x="133604" y="258673"/>
                  </a:lnTo>
                  <a:lnTo>
                    <a:pt x="146507" y="276098"/>
                  </a:lnTo>
                  <a:lnTo>
                    <a:pt x="167690" y="290703"/>
                  </a:lnTo>
                  <a:lnTo>
                    <a:pt x="197497" y="301548"/>
                  </a:lnTo>
                  <a:lnTo>
                    <a:pt x="236308" y="307721"/>
                  </a:lnTo>
                  <a:lnTo>
                    <a:pt x="246367" y="272008"/>
                  </a:lnTo>
                  <a:close/>
                </a:path>
                <a:path w="2637154" h="323850">
                  <a:moveTo>
                    <a:pt x="328853" y="14274"/>
                  </a:moveTo>
                  <a:lnTo>
                    <a:pt x="288556" y="14274"/>
                  </a:lnTo>
                  <a:lnTo>
                    <a:pt x="264782" y="84264"/>
                  </a:lnTo>
                  <a:lnTo>
                    <a:pt x="210413" y="84264"/>
                  </a:lnTo>
                  <a:lnTo>
                    <a:pt x="200329" y="120891"/>
                  </a:lnTo>
                  <a:lnTo>
                    <a:pt x="254685" y="120891"/>
                  </a:lnTo>
                  <a:lnTo>
                    <a:pt x="228257" y="198691"/>
                  </a:lnTo>
                  <a:lnTo>
                    <a:pt x="268554" y="198691"/>
                  </a:lnTo>
                  <a:lnTo>
                    <a:pt x="328853" y="14274"/>
                  </a:lnTo>
                  <a:close/>
                </a:path>
                <a:path w="2637154" h="323850">
                  <a:moveTo>
                    <a:pt x="601484" y="87299"/>
                  </a:moveTo>
                  <a:lnTo>
                    <a:pt x="601433" y="68910"/>
                  </a:lnTo>
                  <a:lnTo>
                    <a:pt x="597395" y="53225"/>
                  </a:lnTo>
                  <a:lnTo>
                    <a:pt x="597128" y="52793"/>
                  </a:lnTo>
                  <a:lnTo>
                    <a:pt x="589762" y="40830"/>
                  </a:lnTo>
                  <a:lnTo>
                    <a:pt x="575868" y="29857"/>
                  </a:lnTo>
                  <a:lnTo>
                    <a:pt x="559612" y="23215"/>
                  </a:lnTo>
                  <a:lnTo>
                    <a:pt x="559612" y="83769"/>
                  </a:lnTo>
                  <a:lnTo>
                    <a:pt x="559574" y="91528"/>
                  </a:lnTo>
                  <a:lnTo>
                    <a:pt x="536536" y="131216"/>
                  </a:lnTo>
                  <a:lnTo>
                    <a:pt x="494334" y="151942"/>
                  </a:lnTo>
                  <a:lnTo>
                    <a:pt x="457492" y="156121"/>
                  </a:lnTo>
                  <a:lnTo>
                    <a:pt x="439547" y="155092"/>
                  </a:lnTo>
                  <a:lnTo>
                    <a:pt x="400634" y="138620"/>
                  </a:lnTo>
                  <a:lnTo>
                    <a:pt x="393141" y="125133"/>
                  </a:lnTo>
                  <a:lnTo>
                    <a:pt x="393192" y="117322"/>
                  </a:lnTo>
                  <a:lnTo>
                    <a:pt x="416255" y="77597"/>
                  </a:lnTo>
                  <a:lnTo>
                    <a:pt x="458292" y="56934"/>
                  </a:lnTo>
                  <a:lnTo>
                    <a:pt x="494969" y="52793"/>
                  </a:lnTo>
                  <a:lnTo>
                    <a:pt x="512965" y="53809"/>
                  </a:lnTo>
                  <a:lnTo>
                    <a:pt x="552234" y="69977"/>
                  </a:lnTo>
                  <a:lnTo>
                    <a:pt x="559612" y="83769"/>
                  </a:lnTo>
                  <a:lnTo>
                    <a:pt x="559612" y="23215"/>
                  </a:lnTo>
                  <a:lnTo>
                    <a:pt x="557060" y="22161"/>
                  </a:lnTo>
                  <a:lnTo>
                    <a:pt x="533412" y="17640"/>
                  </a:lnTo>
                  <a:lnTo>
                    <a:pt x="505053" y="16154"/>
                  </a:lnTo>
                  <a:lnTo>
                    <a:pt x="475856" y="17640"/>
                  </a:lnTo>
                  <a:lnTo>
                    <a:pt x="425221" y="29857"/>
                  </a:lnTo>
                  <a:lnTo>
                    <a:pt x="388188" y="52489"/>
                  </a:lnTo>
                  <a:lnTo>
                    <a:pt x="363804" y="82486"/>
                  </a:lnTo>
                  <a:lnTo>
                    <a:pt x="351231" y="121577"/>
                  </a:lnTo>
                  <a:lnTo>
                    <a:pt x="351193" y="140042"/>
                  </a:lnTo>
                  <a:lnTo>
                    <a:pt x="355219" y="155714"/>
                  </a:lnTo>
                  <a:lnTo>
                    <a:pt x="389343" y="184772"/>
                  </a:lnTo>
                  <a:lnTo>
                    <a:pt x="428244" y="191985"/>
                  </a:lnTo>
                  <a:lnTo>
                    <a:pt x="404253" y="255778"/>
                  </a:lnTo>
                  <a:lnTo>
                    <a:pt x="294589" y="255778"/>
                  </a:lnTo>
                  <a:lnTo>
                    <a:pt x="284607" y="292100"/>
                  </a:lnTo>
                  <a:lnTo>
                    <a:pt x="542353" y="292100"/>
                  </a:lnTo>
                  <a:lnTo>
                    <a:pt x="552335" y="255778"/>
                  </a:lnTo>
                  <a:lnTo>
                    <a:pt x="444233" y="255778"/>
                  </a:lnTo>
                  <a:lnTo>
                    <a:pt x="468236" y="192125"/>
                  </a:lnTo>
                  <a:lnTo>
                    <a:pt x="511733" y="184556"/>
                  </a:lnTo>
                  <a:lnTo>
                    <a:pt x="548894" y="168071"/>
                  </a:lnTo>
                  <a:lnTo>
                    <a:pt x="577888" y="142608"/>
                  </a:lnTo>
                  <a:lnTo>
                    <a:pt x="597179" y="107772"/>
                  </a:lnTo>
                  <a:lnTo>
                    <a:pt x="601484" y="87299"/>
                  </a:lnTo>
                  <a:close/>
                </a:path>
                <a:path w="2637154" h="323850">
                  <a:moveTo>
                    <a:pt x="842886" y="255778"/>
                  </a:moveTo>
                  <a:lnTo>
                    <a:pt x="585139" y="255778"/>
                  </a:lnTo>
                  <a:lnTo>
                    <a:pt x="575157" y="292100"/>
                  </a:lnTo>
                  <a:lnTo>
                    <a:pt x="832904" y="292100"/>
                  </a:lnTo>
                  <a:lnTo>
                    <a:pt x="842886" y="255778"/>
                  </a:lnTo>
                  <a:close/>
                </a:path>
                <a:path w="2637154" h="323850">
                  <a:moveTo>
                    <a:pt x="908570" y="19278"/>
                  </a:moveTo>
                  <a:lnTo>
                    <a:pt x="820902" y="19278"/>
                  </a:lnTo>
                  <a:lnTo>
                    <a:pt x="820902" y="56222"/>
                  </a:lnTo>
                  <a:lnTo>
                    <a:pt x="803490" y="100507"/>
                  </a:lnTo>
                  <a:lnTo>
                    <a:pt x="798296" y="114642"/>
                  </a:lnTo>
                  <a:lnTo>
                    <a:pt x="792162" y="128892"/>
                  </a:lnTo>
                  <a:lnTo>
                    <a:pt x="785266" y="142113"/>
                  </a:lnTo>
                  <a:lnTo>
                    <a:pt x="777735" y="153301"/>
                  </a:lnTo>
                  <a:lnTo>
                    <a:pt x="712127" y="153301"/>
                  </a:lnTo>
                  <a:lnTo>
                    <a:pt x="747483" y="56222"/>
                  </a:lnTo>
                  <a:lnTo>
                    <a:pt x="820902" y="56222"/>
                  </a:lnTo>
                  <a:lnTo>
                    <a:pt x="820902" y="19278"/>
                  </a:lnTo>
                  <a:lnTo>
                    <a:pt x="680199" y="19278"/>
                  </a:lnTo>
                  <a:lnTo>
                    <a:pt x="670001" y="56222"/>
                  </a:lnTo>
                  <a:lnTo>
                    <a:pt x="706869" y="56222"/>
                  </a:lnTo>
                  <a:lnTo>
                    <a:pt x="671512" y="153301"/>
                  </a:lnTo>
                  <a:lnTo>
                    <a:pt x="629653" y="153301"/>
                  </a:lnTo>
                  <a:lnTo>
                    <a:pt x="619455" y="190258"/>
                  </a:lnTo>
                  <a:lnTo>
                    <a:pt x="857834" y="190258"/>
                  </a:lnTo>
                  <a:lnTo>
                    <a:pt x="868019" y="153301"/>
                  </a:lnTo>
                  <a:lnTo>
                    <a:pt x="816787" y="153301"/>
                  </a:lnTo>
                  <a:lnTo>
                    <a:pt x="824725" y="145910"/>
                  </a:lnTo>
                  <a:lnTo>
                    <a:pt x="832243" y="134124"/>
                  </a:lnTo>
                  <a:lnTo>
                    <a:pt x="839063" y="119684"/>
                  </a:lnTo>
                  <a:lnTo>
                    <a:pt x="844854" y="104343"/>
                  </a:lnTo>
                  <a:lnTo>
                    <a:pt x="861199" y="56222"/>
                  </a:lnTo>
                  <a:lnTo>
                    <a:pt x="898385" y="56222"/>
                  </a:lnTo>
                  <a:lnTo>
                    <a:pt x="908570" y="19278"/>
                  </a:lnTo>
                  <a:close/>
                </a:path>
                <a:path w="2637154" h="323850">
                  <a:moveTo>
                    <a:pt x="1115504" y="178917"/>
                  </a:moveTo>
                  <a:lnTo>
                    <a:pt x="1078014" y="178917"/>
                  </a:lnTo>
                  <a:lnTo>
                    <a:pt x="1066444" y="212979"/>
                  </a:lnTo>
                  <a:lnTo>
                    <a:pt x="1057097" y="212979"/>
                  </a:lnTo>
                  <a:lnTo>
                    <a:pt x="1057097" y="247421"/>
                  </a:lnTo>
                  <a:lnTo>
                    <a:pt x="1046162" y="272643"/>
                  </a:lnTo>
                  <a:lnTo>
                    <a:pt x="1009916" y="272643"/>
                  </a:lnTo>
                  <a:lnTo>
                    <a:pt x="1020851" y="247421"/>
                  </a:lnTo>
                  <a:lnTo>
                    <a:pt x="1057097" y="247421"/>
                  </a:lnTo>
                  <a:lnTo>
                    <a:pt x="1057097" y="212979"/>
                  </a:lnTo>
                  <a:lnTo>
                    <a:pt x="1030198" y="212979"/>
                  </a:lnTo>
                  <a:lnTo>
                    <a:pt x="1041768" y="178917"/>
                  </a:lnTo>
                  <a:lnTo>
                    <a:pt x="1003973" y="178917"/>
                  </a:lnTo>
                  <a:lnTo>
                    <a:pt x="962672" y="307416"/>
                  </a:lnTo>
                  <a:lnTo>
                    <a:pt x="1074204" y="307416"/>
                  </a:lnTo>
                  <a:lnTo>
                    <a:pt x="1085380" y="272643"/>
                  </a:lnTo>
                  <a:lnTo>
                    <a:pt x="1093482" y="247421"/>
                  </a:lnTo>
                  <a:lnTo>
                    <a:pt x="1104557" y="212979"/>
                  </a:lnTo>
                  <a:lnTo>
                    <a:pt x="1115504" y="178917"/>
                  </a:lnTo>
                  <a:close/>
                </a:path>
                <a:path w="2637154" h="323850">
                  <a:moveTo>
                    <a:pt x="1187157" y="17716"/>
                  </a:moveTo>
                  <a:lnTo>
                    <a:pt x="1044702" y="17716"/>
                  </a:lnTo>
                  <a:lnTo>
                    <a:pt x="1034719" y="54038"/>
                  </a:lnTo>
                  <a:lnTo>
                    <a:pt x="1136878" y="54038"/>
                  </a:lnTo>
                  <a:lnTo>
                    <a:pt x="1117663" y="84226"/>
                  </a:lnTo>
                  <a:lnTo>
                    <a:pt x="1087043" y="109105"/>
                  </a:lnTo>
                  <a:lnTo>
                    <a:pt x="1046594" y="126974"/>
                  </a:lnTo>
                  <a:lnTo>
                    <a:pt x="997902" y="136118"/>
                  </a:lnTo>
                  <a:lnTo>
                    <a:pt x="987920" y="172440"/>
                  </a:lnTo>
                  <a:lnTo>
                    <a:pt x="1043876" y="163525"/>
                  </a:lnTo>
                  <a:lnTo>
                    <a:pt x="1091285" y="146532"/>
                  </a:lnTo>
                  <a:lnTo>
                    <a:pt x="1130033" y="121031"/>
                  </a:lnTo>
                  <a:lnTo>
                    <a:pt x="1160005" y="86499"/>
                  </a:lnTo>
                  <a:lnTo>
                    <a:pt x="1181112" y="42481"/>
                  </a:lnTo>
                  <a:lnTo>
                    <a:pt x="1187157" y="17716"/>
                  </a:lnTo>
                  <a:close/>
                </a:path>
                <a:path w="2637154" h="323850">
                  <a:moveTo>
                    <a:pt x="1203096" y="273405"/>
                  </a:moveTo>
                  <a:lnTo>
                    <a:pt x="1201445" y="272110"/>
                  </a:lnTo>
                  <a:lnTo>
                    <a:pt x="1190929" y="263880"/>
                  </a:lnTo>
                  <a:lnTo>
                    <a:pt x="1183919" y="251561"/>
                  </a:lnTo>
                  <a:lnTo>
                    <a:pt x="1182852" y="235229"/>
                  </a:lnTo>
                  <a:lnTo>
                    <a:pt x="1188529" y="213690"/>
                  </a:lnTo>
                  <a:lnTo>
                    <a:pt x="1197978" y="178917"/>
                  </a:lnTo>
                  <a:lnTo>
                    <a:pt x="1158303" y="178917"/>
                  </a:lnTo>
                  <a:lnTo>
                    <a:pt x="1138135" y="230987"/>
                  </a:lnTo>
                  <a:lnTo>
                    <a:pt x="1108379" y="263004"/>
                  </a:lnTo>
                  <a:lnTo>
                    <a:pt x="1089380" y="272338"/>
                  </a:lnTo>
                  <a:lnTo>
                    <a:pt x="1079398" y="308660"/>
                  </a:lnTo>
                  <a:lnTo>
                    <a:pt x="1101229" y="303352"/>
                  </a:lnTo>
                  <a:lnTo>
                    <a:pt x="1120482" y="294957"/>
                  </a:lnTo>
                  <a:lnTo>
                    <a:pt x="1136116" y="284276"/>
                  </a:lnTo>
                  <a:lnTo>
                    <a:pt x="1147038" y="272110"/>
                  </a:lnTo>
                  <a:lnTo>
                    <a:pt x="1152055" y="284187"/>
                  </a:lnTo>
                  <a:lnTo>
                    <a:pt x="1161656" y="294716"/>
                  </a:lnTo>
                  <a:lnTo>
                    <a:pt x="1175346" y="303085"/>
                  </a:lnTo>
                  <a:lnTo>
                    <a:pt x="1192593" y="308660"/>
                  </a:lnTo>
                  <a:lnTo>
                    <a:pt x="1203096" y="273405"/>
                  </a:lnTo>
                  <a:close/>
                </a:path>
                <a:path w="2637154" h="323850">
                  <a:moveTo>
                    <a:pt x="1298117" y="74574"/>
                  </a:moveTo>
                  <a:lnTo>
                    <a:pt x="1256880" y="74574"/>
                  </a:lnTo>
                  <a:lnTo>
                    <a:pt x="1277366" y="14274"/>
                  </a:lnTo>
                  <a:lnTo>
                    <a:pt x="1237068" y="14274"/>
                  </a:lnTo>
                  <a:lnTo>
                    <a:pt x="1186522" y="169951"/>
                  </a:lnTo>
                  <a:lnTo>
                    <a:pt x="1226832" y="169951"/>
                  </a:lnTo>
                  <a:lnTo>
                    <a:pt x="1246784" y="111213"/>
                  </a:lnTo>
                  <a:lnTo>
                    <a:pt x="1288034" y="111213"/>
                  </a:lnTo>
                  <a:lnTo>
                    <a:pt x="1298117" y="74574"/>
                  </a:lnTo>
                  <a:close/>
                </a:path>
                <a:path w="2637154" h="323850">
                  <a:moveTo>
                    <a:pt x="1518640" y="176733"/>
                  </a:moveTo>
                  <a:lnTo>
                    <a:pt x="1294333" y="176733"/>
                  </a:lnTo>
                  <a:lnTo>
                    <a:pt x="1284986" y="211188"/>
                  </a:lnTo>
                  <a:lnTo>
                    <a:pt x="1468996" y="211188"/>
                  </a:lnTo>
                  <a:lnTo>
                    <a:pt x="1461884" y="225158"/>
                  </a:lnTo>
                  <a:lnTo>
                    <a:pt x="1277874" y="225158"/>
                  </a:lnTo>
                  <a:lnTo>
                    <a:pt x="1252283" y="307416"/>
                  </a:lnTo>
                  <a:lnTo>
                    <a:pt x="1482852" y="307416"/>
                  </a:lnTo>
                  <a:lnTo>
                    <a:pt x="1492186" y="272961"/>
                  </a:lnTo>
                  <a:lnTo>
                    <a:pt x="1301610" y="272961"/>
                  </a:lnTo>
                  <a:lnTo>
                    <a:pt x="1308620" y="259295"/>
                  </a:lnTo>
                  <a:lnTo>
                    <a:pt x="1492948" y="259295"/>
                  </a:lnTo>
                  <a:lnTo>
                    <a:pt x="1518640" y="176733"/>
                  </a:lnTo>
                  <a:close/>
                </a:path>
                <a:path w="2637154" h="323850">
                  <a:moveTo>
                    <a:pt x="1554492" y="125501"/>
                  </a:moveTo>
                  <a:lnTo>
                    <a:pt x="1292999" y="125501"/>
                  </a:lnTo>
                  <a:lnTo>
                    <a:pt x="1283436" y="160578"/>
                  </a:lnTo>
                  <a:lnTo>
                    <a:pt x="1544929" y="160578"/>
                  </a:lnTo>
                  <a:lnTo>
                    <a:pt x="1554492" y="125501"/>
                  </a:lnTo>
                  <a:close/>
                </a:path>
                <a:path w="2637154" h="323850">
                  <a:moveTo>
                    <a:pt x="1572679" y="17716"/>
                  </a:moveTo>
                  <a:lnTo>
                    <a:pt x="1348371" y="17716"/>
                  </a:lnTo>
                  <a:lnTo>
                    <a:pt x="1319174" y="110591"/>
                  </a:lnTo>
                  <a:lnTo>
                    <a:pt x="1545043" y="110591"/>
                  </a:lnTo>
                  <a:lnTo>
                    <a:pt x="1554607" y="75514"/>
                  </a:lnTo>
                  <a:lnTo>
                    <a:pt x="1368717" y="75514"/>
                  </a:lnTo>
                  <a:lnTo>
                    <a:pt x="1378800" y="52793"/>
                  </a:lnTo>
                  <a:lnTo>
                    <a:pt x="1563128" y="52793"/>
                  </a:lnTo>
                  <a:lnTo>
                    <a:pt x="1572679" y="17716"/>
                  </a:lnTo>
                  <a:close/>
                </a:path>
                <a:path w="2637154" h="323850">
                  <a:moveTo>
                    <a:pt x="1772119" y="66128"/>
                  </a:moveTo>
                  <a:lnTo>
                    <a:pt x="1770164" y="52476"/>
                  </a:lnTo>
                  <a:lnTo>
                    <a:pt x="1769427" y="47294"/>
                  </a:lnTo>
                  <a:lnTo>
                    <a:pt x="1762125" y="33020"/>
                  </a:lnTo>
                  <a:lnTo>
                    <a:pt x="1753997" y="25730"/>
                  </a:lnTo>
                  <a:lnTo>
                    <a:pt x="1743278" y="20332"/>
                  </a:lnTo>
                  <a:lnTo>
                    <a:pt x="1730489" y="17132"/>
                  </a:lnTo>
                  <a:lnTo>
                    <a:pt x="1730489" y="79019"/>
                  </a:lnTo>
                  <a:lnTo>
                    <a:pt x="1728698" y="90208"/>
                  </a:lnTo>
                  <a:lnTo>
                    <a:pt x="1711147" y="132689"/>
                  </a:lnTo>
                  <a:lnTo>
                    <a:pt x="1678254" y="160413"/>
                  </a:lnTo>
                  <a:lnTo>
                    <a:pt x="1663903" y="162991"/>
                  </a:lnTo>
                  <a:lnTo>
                    <a:pt x="1655470" y="162991"/>
                  </a:lnTo>
                  <a:lnTo>
                    <a:pt x="1646948" y="159550"/>
                  </a:lnTo>
                  <a:lnTo>
                    <a:pt x="1642110" y="152692"/>
                  </a:lnTo>
                  <a:lnTo>
                    <a:pt x="1638261" y="145275"/>
                  </a:lnTo>
                  <a:lnTo>
                    <a:pt x="1637411" y="136436"/>
                  </a:lnTo>
                  <a:lnTo>
                    <a:pt x="1639277" y="125349"/>
                  </a:lnTo>
                  <a:lnTo>
                    <a:pt x="1656753" y="82740"/>
                  </a:lnTo>
                  <a:lnTo>
                    <a:pt x="1689874" y="54902"/>
                  </a:lnTo>
                  <a:lnTo>
                    <a:pt x="1703832" y="52476"/>
                  </a:lnTo>
                  <a:lnTo>
                    <a:pt x="1712582" y="52476"/>
                  </a:lnTo>
                  <a:lnTo>
                    <a:pt x="1721510" y="55600"/>
                  </a:lnTo>
                  <a:lnTo>
                    <a:pt x="1725739" y="62471"/>
                  </a:lnTo>
                  <a:lnTo>
                    <a:pt x="1729587" y="69989"/>
                  </a:lnTo>
                  <a:lnTo>
                    <a:pt x="1730489" y="79019"/>
                  </a:lnTo>
                  <a:lnTo>
                    <a:pt x="1730489" y="17132"/>
                  </a:lnTo>
                  <a:lnTo>
                    <a:pt x="1729917" y="16979"/>
                  </a:lnTo>
                  <a:lnTo>
                    <a:pt x="1713915" y="15836"/>
                  </a:lnTo>
                  <a:lnTo>
                    <a:pt x="1697126" y="16979"/>
                  </a:lnTo>
                  <a:lnTo>
                    <a:pt x="1654022" y="33020"/>
                  </a:lnTo>
                  <a:lnTo>
                    <a:pt x="1624114" y="62661"/>
                  </a:lnTo>
                  <a:lnTo>
                    <a:pt x="1603260" y="104254"/>
                  </a:lnTo>
                  <a:lnTo>
                    <a:pt x="1595882" y="149428"/>
                  </a:lnTo>
                  <a:lnTo>
                    <a:pt x="1598612" y="168109"/>
                  </a:lnTo>
                  <a:lnTo>
                    <a:pt x="1637817" y="198475"/>
                  </a:lnTo>
                  <a:lnTo>
                    <a:pt x="1653819" y="199631"/>
                  </a:lnTo>
                  <a:lnTo>
                    <a:pt x="1670608" y="198475"/>
                  </a:lnTo>
                  <a:lnTo>
                    <a:pt x="1713699" y="182448"/>
                  </a:lnTo>
                  <a:lnTo>
                    <a:pt x="1743887" y="152692"/>
                  </a:lnTo>
                  <a:lnTo>
                    <a:pt x="1764474" y="111213"/>
                  </a:lnTo>
                  <a:lnTo>
                    <a:pt x="1770392" y="87947"/>
                  </a:lnTo>
                  <a:lnTo>
                    <a:pt x="1772119" y="66128"/>
                  </a:lnTo>
                  <a:close/>
                </a:path>
                <a:path w="2637154" h="323850">
                  <a:moveTo>
                    <a:pt x="1865337" y="14274"/>
                  </a:moveTo>
                  <a:lnTo>
                    <a:pt x="1825040" y="14274"/>
                  </a:lnTo>
                  <a:lnTo>
                    <a:pt x="1749132" y="237655"/>
                  </a:lnTo>
                  <a:lnTo>
                    <a:pt x="1735480" y="244563"/>
                  </a:lnTo>
                  <a:lnTo>
                    <a:pt x="1720164" y="249097"/>
                  </a:lnTo>
                  <a:lnTo>
                    <a:pt x="1703793" y="251587"/>
                  </a:lnTo>
                  <a:lnTo>
                    <a:pt x="1686966" y="252336"/>
                  </a:lnTo>
                  <a:lnTo>
                    <a:pt x="1543253" y="252336"/>
                  </a:lnTo>
                  <a:lnTo>
                    <a:pt x="1533372" y="288353"/>
                  </a:lnTo>
                  <a:lnTo>
                    <a:pt x="1668335" y="288353"/>
                  </a:lnTo>
                  <a:lnTo>
                    <a:pt x="1692592" y="287489"/>
                  </a:lnTo>
                  <a:lnTo>
                    <a:pt x="1713191" y="284721"/>
                  </a:lnTo>
                  <a:lnTo>
                    <a:pt x="1729206" y="279793"/>
                  </a:lnTo>
                  <a:lnTo>
                    <a:pt x="1739684" y="272415"/>
                  </a:lnTo>
                  <a:lnTo>
                    <a:pt x="1728736" y="304596"/>
                  </a:lnTo>
                  <a:lnTo>
                    <a:pt x="1769046" y="304596"/>
                  </a:lnTo>
                  <a:lnTo>
                    <a:pt x="1779714" y="272415"/>
                  </a:lnTo>
                  <a:lnTo>
                    <a:pt x="1865337" y="14274"/>
                  </a:lnTo>
                  <a:close/>
                </a:path>
                <a:path w="2637154" h="323850">
                  <a:moveTo>
                    <a:pt x="2178215" y="201422"/>
                  </a:moveTo>
                  <a:lnTo>
                    <a:pt x="1954212" y="201422"/>
                  </a:lnTo>
                  <a:lnTo>
                    <a:pt x="1944116" y="238048"/>
                  </a:lnTo>
                  <a:lnTo>
                    <a:pt x="2128139" y="238048"/>
                  </a:lnTo>
                  <a:lnTo>
                    <a:pt x="2103932" y="309283"/>
                  </a:lnTo>
                  <a:lnTo>
                    <a:pt x="2143912" y="309283"/>
                  </a:lnTo>
                  <a:lnTo>
                    <a:pt x="2178215" y="201422"/>
                  </a:lnTo>
                  <a:close/>
                </a:path>
                <a:path w="2637154" h="323850">
                  <a:moveTo>
                    <a:pt x="2180564" y="16154"/>
                  </a:moveTo>
                  <a:lnTo>
                    <a:pt x="2142452" y="16154"/>
                  </a:lnTo>
                  <a:lnTo>
                    <a:pt x="2121217" y="78638"/>
                  </a:lnTo>
                  <a:lnTo>
                    <a:pt x="2095588" y="78638"/>
                  </a:lnTo>
                  <a:lnTo>
                    <a:pt x="2099310" y="67703"/>
                  </a:lnTo>
                  <a:lnTo>
                    <a:pt x="2116290" y="17716"/>
                  </a:lnTo>
                  <a:lnTo>
                    <a:pt x="2078189" y="17716"/>
                  </a:lnTo>
                  <a:lnTo>
                    <a:pt x="2061197" y="67703"/>
                  </a:lnTo>
                  <a:lnTo>
                    <a:pt x="2051646" y="67703"/>
                  </a:lnTo>
                  <a:lnTo>
                    <a:pt x="2051646" y="102781"/>
                  </a:lnTo>
                  <a:lnTo>
                    <a:pt x="2034654" y="145808"/>
                  </a:lnTo>
                  <a:lnTo>
                    <a:pt x="1993722" y="145808"/>
                  </a:lnTo>
                  <a:lnTo>
                    <a:pt x="2010714" y="102781"/>
                  </a:lnTo>
                  <a:lnTo>
                    <a:pt x="2051646" y="102781"/>
                  </a:lnTo>
                  <a:lnTo>
                    <a:pt x="2051646" y="67703"/>
                  </a:lnTo>
                  <a:lnTo>
                    <a:pt x="2020265" y="67703"/>
                  </a:lnTo>
                  <a:lnTo>
                    <a:pt x="2037257" y="17716"/>
                  </a:lnTo>
                  <a:lnTo>
                    <a:pt x="1999767" y="17716"/>
                  </a:lnTo>
                  <a:lnTo>
                    <a:pt x="1946579" y="181190"/>
                  </a:lnTo>
                  <a:lnTo>
                    <a:pt x="2063102" y="181190"/>
                  </a:lnTo>
                  <a:lnTo>
                    <a:pt x="2075129" y="145808"/>
                  </a:lnTo>
                  <a:lnTo>
                    <a:pt x="2085721" y="114642"/>
                  </a:lnTo>
                  <a:lnTo>
                    <a:pt x="2111337" y="114642"/>
                  </a:lnTo>
                  <a:lnTo>
                    <a:pt x="2086076" y="189001"/>
                  </a:lnTo>
                  <a:lnTo>
                    <a:pt x="2124176" y="189001"/>
                  </a:lnTo>
                  <a:lnTo>
                    <a:pt x="2148433" y="114642"/>
                  </a:lnTo>
                  <a:lnTo>
                    <a:pt x="2152307" y="102781"/>
                  </a:lnTo>
                  <a:lnTo>
                    <a:pt x="2160181" y="78638"/>
                  </a:lnTo>
                  <a:lnTo>
                    <a:pt x="2180564" y="16154"/>
                  </a:lnTo>
                  <a:close/>
                </a:path>
                <a:path w="2637154" h="323850">
                  <a:moveTo>
                    <a:pt x="2241804" y="14274"/>
                  </a:moveTo>
                  <a:lnTo>
                    <a:pt x="2202764" y="14274"/>
                  </a:lnTo>
                  <a:lnTo>
                    <a:pt x="2145106" y="190881"/>
                  </a:lnTo>
                  <a:lnTo>
                    <a:pt x="2184158" y="190881"/>
                  </a:lnTo>
                  <a:lnTo>
                    <a:pt x="2241804" y="14274"/>
                  </a:lnTo>
                  <a:close/>
                </a:path>
                <a:path w="2637154" h="323850">
                  <a:moveTo>
                    <a:pt x="2435682" y="19278"/>
                  </a:moveTo>
                  <a:lnTo>
                    <a:pt x="2293531" y="19278"/>
                  </a:lnTo>
                  <a:lnTo>
                    <a:pt x="2205405" y="285546"/>
                  </a:lnTo>
                  <a:lnTo>
                    <a:pt x="2315375" y="285546"/>
                  </a:lnTo>
                  <a:lnTo>
                    <a:pt x="2333434" y="285064"/>
                  </a:lnTo>
                  <a:lnTo>
                    <a:pt x="2349982" y="283591"/>
                  </a:lnTo>
                  <a:lnTo>
                    <a:pt x="2364829" y="281063"/>
                  </a:lnTo>
                  <a:lnTo>
                    <a:pt x="2377808" y="277418"/>
                  </a:lnTo>
                  <a:lnTo>
                    <a:pt x="2385580" y="248907"/>
                  </a:lnTo>
                  <a:lnTo>
                    <a:pt x="2387371" y="242341"/>
                  </a:lnTo>
                  <a:lnTo>
                    <a:pt x="2371077" y="245478"/>
                  </a:lnTo>
                  <a:lnTo>
                    <a:pt x="2355621" y="247497"/>
                  </a:lnTo>
                  <a:lnTo>
                    <a:pt x="2340965" y="248577"/>
                  </a:lnTo>
                  <a:lnTo>
                    <a:pt x="2327033" y="248907"/>
                  </a:lnTo>
                  <a:lnTo>
                    <a:pt x="2255482" y="248907"/>
                  </a:lnTo>
                  <a:lnTo>
                    <a:pt x="2284895" y="169316"/>
                  </a:lnTo>
                  <a:lnTo>
                    <a:pt x="2375179" y="169316"/>
                  </a:lnTo>
                  <a:lnTo>
                    <a:pt x="2385276" y="132689"/>
                  </a:lnTo>
                  <a:lnTo>
                    <a:pt x="2294979" y="132689"/>
                  </a:lnTo>
                  <a:lnTo>
                    <a:pt x="2323325" y="56222"/>
                  </a:lnTo>
                  <a:lnTo>
                    <a:pt x="2425496" y="56222"/>
                  </a:lnTo>
                  <a:lnTo>
                    <a:pt x="2435682" y="19278"/>
                  </a:lnTo>
                  <a:close/>
                </a:path>
                <a:path w="2637154" h="323850">
                  <a:moveTo>
                    <a:pt x="2527668" y="14274"/>
                  </a:moveTo>
                  <a:lnTo>
                    <a:pt x="2487371" y="14274"/>
                  </a:lnTo>
                  <a:lnTo>
                    <a:pt x="2448623" y="128308"/>
                  </a:lnTo>
                  <a:lnTo>
                    <a:pt x="2395194" y="128308"/>
                  </a:lnTo>
                  <a:lnTo>
                    <a:pt x="2385110" y="164947"/>
                  </a:lnTo>
                  <a:lnTo>
                    <a:pt x="2438527" y="164947"/>
                  </a:lnTo>
                  <a:lnTo>
                    <a:pt x="2391067" y="304596"/>
                  </a:lnTo>
                  <a:lnTo>
                    <a:pt x="2431377" y="304596"/>
                  </a:lnTo>
                  <a:lnTo>
                    <a:pt x="2527668" y="14274"/>
                  </a:lnTo>
                  <a:close/>
                </a:path>
                <a:path w="2637154" h="323850">
                  <a:moveTo>
                    <a:pt x="2636647" y="161518"/>
                  </a:moveTo>
                  <a:lnTo>
                    <a:pt x="2633510" y="92405"/>
                  </a:lnTo>
                  <a:lnTo>
                    <a:pt x="2623870" y="45808"/>
                  </a:lnTo>
                  <a:lnTo>
                    <a:pt x="2583624" y="3721"/>
                  </a:lnTo>
                  <a:lnTo>
                    <a:pt x="2552293" y="0"/>
                  </a:lnTo>
                  <a:lnTo>
                    <a:pt x="2552293" y="36233"/>
                  </a:lnTo>
                  <a:lnTo>
                    <a:pt x="2571610" y="40474"/>
                  </a:lnTo>
                  <a:lnTo>
                    <a:pt x="2585135" y="57988"/>
                  </a:lnTo>
                  <a:lnTo>
                    <a:pt x="2593111" y="95935"/>
                  </a:lnTo>
                  <a:lnTo>
                    <a:pt x="2595727" y="161518"/>
                  </a:lnTo>
                  <a:lnTo>
                    <a:pt x="2593111" y="227215"/>
                  </a:lnTo>
                  <a:lnTo>
                    <a:pt x="2585135" y="265163"/>
                  </a:lnTo>
                  <a:lnTo>
                    <a:pt x="2571610" y="282600"/>
                  </a:lnTo>
                  <a:lnTo>
                    <a:pt x="2552293" y="286791"/>
                  </a:lnTo>
                  <a:lnTo>
                    <a:pt x="2552293" y="323342"/>
                  </a:lnTo>
                  <a:lnTo>
                    <a:pt x="2583624" y="319620"/>
                  </a:lnTo>
                  <a:lnTo>
                    <a:pt x="2607360" y="305701"/>
                  </a:lnTo>
                  <a:lnTo>
                    <a:pt x="2623870" y="277456"/>
                  </a:lnTo>
                  <a:lnTo>
                    <a:pt x="2633510" y="230771"/>
                  </a:lnTo>
                  <a:lnTo>
                    <a:pt x="2636647" y="161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5753735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수치형</a:t>
            </a:r>
            <a:r>
              <a:rPr dirty="0" sz="2600" spc="-520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변수를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300">
                <a:solidFill>
                  <a:srgbClr val="000000"/>
                </a:solidFill>
              </a:rPr>
              <a:t>범주형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변수로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변환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430">
                <a:solidFill>
                  <a:srgbClr val="000000"/>
                </a:solidFill>
              </a:rPr>
              <a:t>-</a:t>
            </a:r>
            <a:r>
              <a:rPr dirty="0" sz="2600" spc="-640">
                <a:solidFill>
                  <a:srgbClr val="000000"/>
                </a:solidFill>
              </a:rPr>
              <a:t> </a:t>
            </a:r>
            <a:r>
              <a:rPr dirty="0" sz="2600" spc="165">
                <a:solidFill>
                  <a:srgbClr val="000000"/>
                </a:solidFill>
              </a:rPr>
              <a:t>base</a:t>
            </a:r>
            <a:r>
              <a:rPr dirty="0" sz="2600" spc="-530">
                <a:solidFill>
                  <a:srgbClr val="000000"/>
                </a:solidFill>
              </a:rPr>
              <a:t> </a:t>
            </a:r>
            <a:r>
              <a:rPr dirty="0" sz="2600" spc="120">
                <a:solidFill>
                  <a:srgbClr val="000000"/>
                </a:solidFill>
              </a:rPr>
              <a:t>R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2562225" cy="273050"/>
            <a:chOff x="173736" y="1159763"/>
            <a:chExt cx="2562225" cy="273050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98119" y="2241804"/>
            <a:ext cx="9368155" cy="1971039"/>
          </a:xfrm>
          <a:prstGeom prst="rect">
            <a:avLst/>
          </a:prstGeom>
          <a:solidFill>
            <a:srgbClr val="F2F2F2"/>
          </a:solidFill>
        </p:spPr>
        <p:txBody>
          <a:bodyPr wrap="square" lIns="0" tIns="25400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200"/>
              </a:spcBef>
            </a:pPr>
            <a:r>
              <a:rPr dirty="0" sz="2450" spc="-10" b="1">
                <a:latin typeface="Consolas"/>
                <a:cs typeface="Consolas"/>
              </a:rPr>
              <a:t>dat.base5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spc="-10" b="1">
                <a:latin typeface="Consolas"/>
                <a:cs typeface="Consolas"/>
              </a:rPr>
              <a:t>dat.base4</a:t>
            </a:r>
            <a:endParaRPr sz="2450">
              <a:latin typeface="Consolas"/>
              <a:cs typeface="Consolas"/>
            </a:endParaRPr>
          </a:p>
          <a:p>
            <a:pPr marL="80645" marR="1060450">
              <a:lnSpc>
                <a:spcPts val="2930"/>
              </a:lnSpc>
              <a:spcBef>
                <a:spcPts val="120"/>
              </a:spcBef>
            </a:pPr>
            <a:r>
              <a:rPr dirty="0" sz="2450" spc="-10" b="1">
                <a:latin typeface="Consolas"/>
                <a:cs typeface="Consolas"/>
              </a:rPr>
              <a:t>dat.base5$age50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b="1">
                <a:latin typeface="Consolas"/>
                <a:cs typeface="Consolas"/>
              </a:rPr>
              <a:t>ifelse(dat.base5$age&gt;=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50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40" b="1">
                <a:latin typeface="Consolas"/>
                <a:cs typeface="Consolas"/>
              </a:rPr>
              <a:t> 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1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30" b="1">
                <a:latin typeface="Consolas"/>
                <a:cs typeface="Consolas"/>
              </a:rPr>
              <a:t> </a:t>
            </a:r>
            <a:r>
              <a:rPr dirty="0" sz="2450" spc="-25" b="1">
                <a:solidFill>
                  <a:srgbClr val="0000CF"/>
                </a:solidFill>
                <a:latin typeface="Consolas"/>
                <a:cs typeface="Consolas"/>
              </a:rPr>
              <a:t>0</a:t>
            </a:r>
            <a:r>
              <a:rPr dirty="0" sz="2450" spc="-25" b="1">
                <a:latin typeface="Consolas"/>
                <a:cs typeface="Consolas"/>
              </a:rPr>
              <a:t>) </a:t>
            </a:r>
            <a:r>
              <a:rPr dirty="0" sz="2450" spc="-10" b="1">
                <a:latin typeface="Consolas"/>
                <a:cs typeface="Consolas"/>
              </a:rPr>
              <a:t>dat.base5$age.grp</a:t>
            </a:r>
            <a:r>
              <a:rPr dirty="0" sz="2450" spc="-10" b="1">
                <a:solidFill>
                  <a:srgbClr val="8E5901"/>
                </a:solidFill>
                <a:latin typeface="Consolas"/>
                <a:cs typeface="Consolas"/>
              </a:rPr>
              <a:t>&lt;-</a:t>
            </a:r>
            <a:r>
              <a:rPr dirty="0" sz="2450" spc="-10" b="1">
                <a:latin typeface="Consolas"/>
                <a:cs typeface="Consolas"/>
              </a:rPr>
              <a:t>cut(dat.base5$age,</a:t>
            </a:r>
            <a:endParaRPr sz="2450">
              <a:latin typeface="Consolas"/>
              <a:cs typeface="Consolas"/>
            </a:endParaRPr>
          </a:p>
          <a:p>
            <a:pPr marL="4143375">
              <a:lnSpc>
                <a:spcPts val="2865"/>
              </a:lnSpc>
            </a:pPr>
            <a:r>
              <a:rPr dirty="0" sz="2450" b="1">
                <a:solidFill>
                  <a:srgbClr val="C3A000"/>
                </a:solidFill>
                <a:latin typeface="Consolas"/>
                <a:cs typeface="Consolas"/>
              </a:rPr>
              <a:t>breaks=</a:t>
            </a:r>
            <a:r>
              <a:rPr dirty="0" sz="2450" b="1">
                <a:latin typeface="Consolas"/>
                <a:cs typeface="Consolas"/>
              </a:rPr>
              <a:t>c(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0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35" b="1">
                <a:latin typeface="Consolas"/>
                <a:cs typeface="Consolas"/>
              </a:rPr>
              <a:t> 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50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40" b="1">
                <a:latin typeface="Consolas"/>
                <a:cs typeface="Consolas"/>
              </a:rPr>
              <a:t> 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60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25" b="1">
                <a:latin typeface="Consolas"/>
                <a:cs typeface="Consolas"/>
              </a:rPr>
              <a:t> </a:t>
            </a:r>
            <a:r>
              <a:rPr dirty="0" sz="2450" b="1">
                <a:solidFill>
                  <a:srgbClr val="0000CF"/>
                </a:solidFill>
                <a:latin typeface="Consolas"/>
                <a:cs typeface="Consolas"/>
              </a:rPr>
              <a:t>70</a:t>
            </a:r>
            <a:r>
              <a:rPr dirty="0" sz="2450" b="1">
                <a:latin typeface="Consolas"/>
                <a:cs typeface="Consolas"/>
              </a:rPr>
              <a:t>,</a:t>
            </a:r>
            <a:r>
              <a:rPr dirty="0" sz="2450" spc="-20" b="1">
                <a:latin typeface="Consolas"/>
                <a:cs typeface="Consolas"/>
              </a:rPr>
              <a:t> </a:t>
            </a:r>
            <a:r>
              <a:rPr dirty="0" sz="2450" spc="-10" b="1">
                <a:latin typeface="Consolas"/>
                <a:cs typeface="Consolas"/>
              </a:rPr>
              <a:t>Inf))</a:t>
            </a:r>
            <a:endParaRPr sz="24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320" y="1441141"/>
            <a:ext cx="5469890" cy="4260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300">
                <a:solidFill>
                  <a:srgbClr val="000000"/>
                </a:solidFill>
              </a:rPr>
              <a:t>수치형</a:t>
            </a:r>
            <a:r>
              <a:rPr dirty="0" sz="2600" spc="-520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변수를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300">
                <a:solidFill>
                  <a:srgbClr val="000000"/>
                </a:solidFill>
              </a:rPr>
              <a:t>범주형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90">
                <a:solidFill>
                  <a:srgbClr val="000000"/>
                </a:solidFill>
              </a:rPr>
              <a:t>변수로</a:t>
            </a:r>
            <a:r>
              <a:rPr dirty="0" sz="2600" spc="-515">
                <a:solidFill>
                  <a:srgbClr val="000000"/>
                </a:solidFill>
              </a:rPr>
              <a:t> </a:t>
            </a:r>
            <a:r>
              <a:rPr dirty="0" sz="2600" spc="-280">
                <a:solidFill>
                  <a:srgbClr val="000000"/>
                </a:solidFill>
              </a:rPr>
              <a:t>변환</a:t>
            </a:r>
            <a:r>
              <a:rPr dirty="0" sz="2600" spc="-520">
                <a:solidFill>
                  <a:srgbClr val="000000"/>
                </a:solidFill>
              </a:rPr>
              <a:t> </a:t>
            </a:r>
            <a:r>
              <a:rPr dirty="0" sz="2600" spc="430">
                <a:solidFill>
                  <a:srgbClr val="000000"/>
                </a:solidFill>
              </a:rPr>
              <a:t>-</a:t>
            </a:r>
            <a:r>
              <a:rPr dirty="0" sz="2600" spc="-505">
                <a:solidFill>
                  <a:srgbClr val="000000"/>
                </a:solidFill>
              </a:rPr>
              <a:t> </a:t>
            </a:r>
            <a:r>
              <a:rPr dirty="0" sz="2600" spc="-10">
                <a:solidFill>
                  <a:srgbClr val="000000"/>
                </a:solidFill>
              </a:rPr>
              <a:t>dplyr</a:t>
            </a:r>
            <a:endParaRPr sz="2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3736" y="1159763"/>
            <a:ext cx="6192520" cy="2512695"/>
            <a:chOff x="173736" y="1159763"/>
            <a:chExt cx="6192520" cy="2512695"/>
          </a:xfrm>
        </p:grpSpPr>
        <p:sp>
          <p:nvSpPr>
            <p:cNvPr id="4" name="object 4" descr=""/>
            <p:cNvSpPr/>
            <p:nvPr/>
          </p:nvSpPr>
          <p:spPr>
            <a:xfrm>
              <a:off x="195072" y="1161288"/>
              <a:ext cx="2540635" cy="271780"/>
            </a:xfrm>
            <a:custGeom>
              <a:avLst/>
              <a:gdLst/>
              <a:ahLst/>
              <a:cxnLst/>
              <a:rect l="l" t="t" r="r" b="b"/>
              <a:pathLst>
                <a:path w="2540635" h="271780">
                  <a:moveTo>
                    <a:pt x="2404872" y="271272"/>
                  </a:moveTo>
                  <a:lnTo>
                    <a:pt x="135636" y="271272"/>
                  </a:lnTo>
                  <a:lnTo>
                    <a:pt x="92854" y="264334"/>
                  </a:lnTo>
                  <a:lnTo>
                    <a:pt x="55632" y="245034"/>
                  </a:lnTo>
                  <a:lnTo>
                    <a:pt x="26237" y="215639"/>
                  </a:lnTo>
                  <a:lnTo>
                    <a:pt x="6937" y="178417"/>
                  </a:lnTo>
                  <a:lnTo>
                    <a:pt x="0" y="135636"/>
                  </a:lnTo>
                  <a:lnTo>
                    <a:pt x="6937" y="92854"/>
                  </a:lnTo>
                  <a:lnTo>
                    <a:pt x="26237" y="55632"/>
                  </a:lnTo>
                  <a:lnTo>
                    <a:pt x="55632" y="26237"/>
                  </a:lnTo>
                  <a:lnTo>
                    <a:pt x="92854" y="6937"/>
                  </a:lnTo>
                  <a:lnTo>
                    <a:pt x="135636" y="0"/>
                  </a:lnTo>
                  <a:lnTo>
                    <a:pt x="2404872" y="0"/>
                  </a:lnTo>
                  <a:lnTo>
                    <a:pt x="2448239" y="6937"/>
                  </a:lnTo>
                  <a:lnTo>
                    <a:pt x="2485534" y="26237"/>
                  </a:lnTo>
                  <a:lnTo>
                    <a:pt x="2514709" y="55632"/>
                  </a:lnTo>
                  <a:lnTo>
                    <a:pt x="2533717" y="92854"/>
                  </a:lnTo>
                  <a:lnTo>
                    <a:pt x="2540508" y="135636"/>
                  </a:lnTo>
                  <a:lnTo>
                    <a:pt x="2533717" y="178417"/>
                  </a:lnTo>
                  <a:lnTo>
                    <a:pt x="2514709" y="215639"/>
                  </a:lnTo>
                  <a:lnTo>
                    <a:pt x="2485534" y="245034"/>
                  </a:lnTo>
                  <a:lnTo>
                    <a:pt x="2448239" y="264334"/>
                  </a:lnTo>
                  <a:lnTo>
                    <a:pt x="2404872" y="27127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6" y="1159763"/>
              <a:ext cx="304800" cy="271780"/>
            </a:xfrm>
            <a:custGeom>
              <a:avLst/>
              <a:gdLst/>
              <a:ahLst/>
              <a:cxnLst/>
              <a:rect l="l" t="t" r="r" b="b"/>
              <a:pathLst>
                <a:path w="304800" h="271780">
                  <a:moveTo>
                    <a:pt x="169164" y="271272"/>
                  </a:moveTo>
                  <a:lnTo>
                    <a:pt x="135636" y="271272"/>
                  </a:lnTo>
                  <a:lnTo>
                    <a:pt x="92269" y="264334"/>
                  </a:lnTo>
                  <a:lnTo>
                    <a:pt x="54973" y="245034"/>
                  </a:lnTo>
                  <a:lnTo>
                    <a:pt x="25798" y="215639"/>
                  </a:lnTo>
                  <a:lnTo>
                    <a:pt x="6790" y="178417"/>
                  </a:lnTo>
                  <a:lnTo>
                    <a:pt x="0" y="135636"/>
                  </a:lnTo>
                  <a:lnTo>
                    <a:pt x="6790" y="92854"/>
                  </a:lnTo>
                  <a:lnTo>
                    <a:pt x="25798" y="55632"/>
                  </a:lnTo>
                  <a:lnTo>
                    <a:pt x="54973" y="26237"/>
                  </a:lnTo>
                  <a:lnTo>
                    <a:pt x="92269" y="6937"/>
                  </a:lnTo>
                  <a:lnTo>
                    <a:pt x="135636" y="0"/>
                  </a:lnTo>
                  <a:lnTo>
                    <a:pt x="169164" y="0"/>
                  </a:lnTo>
                  <a:lnTo>
                    <a:pt x="212530" y="6937"/>
                  </a:lnTo>
                  <a:lnTo>
                    <a:pt x="249826" y="26237"/>
                  </a:lnTo>
                  <a:lnTo>
                    <a:pt x="279001" y="55632"/>
                  </a:lnTo>
                  <a:lnTo>
                    <a:pt x="298009" y="92854"/>
                  </a:lnTo>
                  <a:lnTo>
                    <a:pt x="304800" y="135636"/>
                  </a:lnTo>
                  <a:lnTo>
                    <a:pt x="298009" y="178417"/>
                  </a:lnTo>
                  <a:lnTo>
                    <a:pt x="279001" y="215639"/>
                  </a:lnTo>
                  <a:lnTo>
                    <a:pt x="249826" y="245034"/>
                  </a:lnTo>
                  <a:lnTo>
                    <a:pt x="212530" y="264334"/>
                  </a:lnTo>
                  <a:lnTo>
                    <a:pt x="169164" y="271272"/>
                  </a:lnTo>
                  <a:close/>
                </a:path>
              </a:pathLst>
            </a:custGeom>
            <a:solidFill>
              <a:srgbClr val="FFA17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42" y="1224621"/>
              <a:ext cx="145808" cy="12902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39715" y="1221978"/>
              <a:ext cx="1013460" cy="148590"/>
            </a:xfrm>
            <a:custGeom>
              <a:avLst/>
              <a:gdLst/>
              <a:ahLst/>
              <a:cxnLst/>
              <a:rect l="l" t="t" r="r" b="b"/>
              <a:pathLst>
                <a:path w="1013460" h="148590">
                  <a:moveTo>
                    <a:pt x="21139" y="138813"/>
                  </a:moveTo>
                  <a:lnTo>
                    <a:pt x="0" y="138813"/>
                  </a:lnTo>
                  <a:lnTo>
                    <a:pt x="0" y="13834"/>
                  </a:lnTo>
                  <a:lnTo>
                    <a:pt x="48965" y="13834"/>
                  </a:lnTo>
                  <a:lnTo>
                    <a:pt x="66552" y="16334"/>
                  </a:lnTo>
                  <a:lnTo>
                    <a:pt x="79024" y="23686"/>
                  </a:lnTo>
                  <a:lnTo>
                    <a:pt x="84575" y="32642"/>
                  </a:lnTo>
                  <a:lnTo>
                    <a:pt x="21139" y="32642"/>
                  </a:lnTo>
                  <a:lnTo>
                    <a:pt x="21139" y="73993"/>
                  </a:lnTo>
                  <a:lnTo>
                    <a:pt x="82932" y="73993"/>
                  </a:lnTo>
                  <a:lnTo>
                    <a:pt x="77110" y="79595"/>
                  </a:lnTo>
                  <a:lnTo>
                    <a:pt x="67929" y="82800"/>
                  </a:lnTo>
                  <a:lnTo>
                    <a:pt x="75830" y="84835"/>
                  </a:lnTo>
                  <a:lnTo>
                    <a:pt x="81472" y="89550"/>
                  </a:lnTo>
                  <a:lnTo>
                    <a:pt x="83013" y="92800"/>
                  </a:lnTo>
                  <a:lnTo>
                    <a:pt x="21139" y="92800"/>
                  </a:lnTo>
                  <a:lnTo>
                    <a:pt x="21139" y="138813"/>
                  </a:lnTo>
                  <a:close/>
                </a:path>
                <a:path w="1013460" h="148590">
                  <a:moveTo>
                    <a:pt x="82932" y="73993"/>
                  </a:moveTo>
                  <a:lnTo>
                    <a:pt x="46167" y="73993"/>
                  </a:lnTo>
                  <a:lnTo>
                    <a:pt x="54986" y="72752"/>
                  </a:lnTo>
                  <a:lnTo>
                    <a:pt x="61809" y="68960"/>
                  </a:lnTo>
                  <a:lnTo>
                    <a:pt x="66213" y="62516"/>
                  </a:lnTo>
                  <a:lnTo>
                    <a:pt x="67775" y="53317"/>
                  </a:lnTo>
                  <a:lnTo>
                    <a:pt x="66213" y="44119"/>
                  </a:lnTo>
                  <a:lnTo>
                    <a:pt x="61809" y="37675"/>
                  </a:lnTo>
                  <a:lnTo>
                    <a:pt x="54986" y="33883"/>
                  </a:lnTo>
                  <a:lnTo>
                    <a:pt x="46167" y="32642"/>
                  </a:lnTo>
                  <a:lnTo>
                    <a:pt x="84575" y="32642"/>
                  </a:lnTo>
                  <a:lnTo>
                    <a:pt x="86454" y="35672"/>
                  </a:lnTo>
                  <a:lnTo>
                    <a:pt x="88914" y="52074"/>
                  </a:lnTo>
                  <a:lnTo>
                    <a:pt x="87602" y="64052"/>
                  </a:lnTo>
                  <a:lnTo>
                    <a:pt x="83668" y="73285"/>
                  </a:lnTo>
                  <a:lnTo>
                    <a:pt x="82932" y="73993"/>
                  </a:lnTo>
                  <a:close/>
                </a:path>
                <a:path w="1013460" h="148590">
                  <a:moveTo>
                    <a:pt x="90002" y="138813"/>
                  </a:moveTo>
                  <a:lnTo>
                    <a:pt x="68552" y="138813"/>
                  </a:lnTo>
                  <a:lnTo>
                    <a:pt x="67619" y="136015"/>
                  </a:lnTo>
                  <a:lnTo>
                    <a:pt x="66998" y="132439"/>
                  </a:lnTo>
                  <a:lnTo>
                    <a:pt x="66679" y="127933"/>
                  </a:lnTo>
                  <a:lnTo>
                    <a:pt x="65909" y="113475"/>
                  </a:lnTo>
                  <a:lnTo>
                    <a:pt x="64287" y="103949"/>
                  </a:lnTo>
                  <a:lnTo>
                    <a:pt x="60508" y="97541"/>
                  </a:lnTo>
                  <a:lnTo>
                    <a:pt x="54105" y="93932"/>
                  </a:lnTo>
                  <a:lnTo>
                    <a:pt x="44612" y="92800"/>
                  </a:lnTo>
                  <a:lnTo>
                    <a:pt x="83013" y="92800"/>
                  </a:lnTo>
                  <a:lnTo>
                    <a:pt x="85045" y="97083"/>
                  </a:lnTo>
                  <a:lnTo>
                    <a:pt x="86738" y="107570"/>
                  </a:lnTo>
                  <a:lnTo>
                    <a:pt x="87826" y="122493"/>
                  </a:lnTo>
                  <a:lnTo>
                    <a:pt x="88137" y="127933"/>
                  </a:lnTo>
                  <a:lnTo>
                    <a:pt x="90002" y="138813"/>
                  </a:lnTo>
                  <a:close/>
                </a:path>
                <a:path w="1013460" h="148590">
                  <a:moveTo>
                    <a:pt x="220268" y="146430"/>
                  </a:moveTo>
                  <a:lnTo>
                    <a:pt x="200683" y="146430"/>
                  </a:lnTo>
                  <a:lnTo>
                    <a:pt x="200683" y="78188"/>
                  </a:lnTo>
                  <a:lnTo>
                    <a:pt x="173169" y="78188"/>
                  </a:lnTo>
                  <a:lnTo>
                    <a:pt x="173169" y="60313"/>
                  </a:lnTo>
                  <a:lnTo>
                    <a:pt x="200683" y="60313"/>
                  </a:lnTo>
                  <a:lnTo>
                    <a:pt x="200683" y="4974"/>
                  </a:lnTo>
                  <a:lnTo>
                    <a:pt x="220268" y="4974"/>
                  </a:lnTo>
                  <a:lnTo>
                    <a:pt x="220268" y="146430"/>
                  </a:lnTo>
                  <a:close/>
                </a:path>
                <a:path w="1013460" h="148590">
                  <a:moveTo>
                    <a:pt x="177830" y="138657"/>
                  </a:moveTo>
                  <a:lnTo>
                    <a:pt x="130887" y="138657"/>
                  </a:lnTo>
                  <a:lnTo>
                    <a:pt x="130887" y="6528"/>
                  </a:lnTo>
                  <a:lnTo>
                    <a:pt x="184515" y="6528"/>
                  </a:lnTo>
                  <a:lnTo>
                    <a:pt x="184515" y="24559"/>
                  </a:lnTo>
                  <a:lnTo>
                    <a:pt x="150471" y="24559"/>
                  </a:lnTo>
                  <a:lnTo>
                    <a:pt x="150471" y="120783"/>
                  </a:lnTo>
                  <a:lnTo>
                    <a:pt x="192132" y="120783"/>
                  </a:lnTo>
                  <a:lnTo>
                    <a:pt x="192132" y="135238"/>
                  </a:lnTo>
                  <a:lnTo>
                    <a:pt x="186069" y="137725"/>
                  </a:lnTo>
                  <a:lnTo>
                    <a:pt x="177830" y="138657"/>
                  </a:lnTo>
                  <a:close/>
                </a:path>
                <a:path w="1013460" h="148590">
                  <a:moveTo>
                    <a:pt x="192132" y="120783"/>
                  </a:moveTo>
                  <a:lnTo>
                    <a:pt x="175034" y="120783"/>
                  </a:lnTo>
                  <a:lnTo>
                    <a:pt x="182806" y="120316"/>
                  </a:lnTo>
                  <a:lnTo>
                    <a:pt x="192132" y="118140"/>
                  </a:lnTo>
                  <a:lnTo>
                    <a:pt x="192132" y="120783"/>
                  </a:lnTo>
                  <a:close/>
                </a:path>
                <a:path w="1013460" h="148590">
                  <a:moveTo>
                    <a:pt x="249647" y="148140"/>
                  </a:moveTo>
                  <a:lnTo>
                    <a:pt x="230063" y="148140"/>
                  </a:lnTo>
                  <a:lnTo>
                    <a:pt x="230063" y="4041"/>
                  </a:lnTo>
                  <a:lnTo>
                    <a:pt x="249647" y="4041"/>
                  </a:lnTo>
                  <a:lnTo>
                    <a:pt x="249647" y="148140"/>
                  </a:lnTo>
                  <a:close/>
                </a:path>
                <a:path w="1013460" h="148590">
                  <a:moveTo>
                    <a:pt x="306387" y="140212"/>
                  </a:moveTo>
                  <a:lnTo>
                    <a:pt x="270829" y="106888"/>
                  </a:lnTo>
                  <a:lnTo>
                    <a:pt x="268458" y="72282"/>
                  </a:lnTo>
                  <a:lnTo>
                    <a:pt x="268988" y="53485"/>
                  </a:lnTo>
                  <a:lnTo>
                    <a:pt x="279961" y="15078"/>
                  </a:lnTo>
                  <a:lnTo>
                    <a:pt x="306387" y="4041"/>
                  </a:lnTo>
                  <a:lnTo>
                    <a:pt x="314824" y="4760"/>
                  </a:lnTo>
                  <a:lnTo>
                    <a:pt x="322008" y="6878"/>
                  </a:lnTo>
                  <a:lnTo>
                    <a:pt x="328027" y="10337"/>
                  </a:lnTo>
                  <a:lnTo>
                    <a:pt x="332967" y="15078"/>
                  </a:lnTo>
                  <a:lnTo>
                    <a:pt x="336790" y="21761"/>
                  </a:lnTo>
                  <a:lnTo>
                    <a:pt x="302966" y="21761"/>
                  </a:lnTo>
                  <a:lnTo>
                    <a:pt x="298613" y="23781"/>
                  </a:lnTo>
                  <a:lnTo>
                    <a:pt x="288354" y="72282"/>
                  </a:lnTo>
                  <a:lnTo>
                    <a:pt x="288708" y="86994"/>
                  </a:lnTo>
                  <a:lnTo>
                    <a:pt x="302966" y="122648"/>
                  </a:lnTo>
                  <a:lnTo>
                    <a:pt x="336879" y="122648"/>
                  </a:lnTo>
                  <a:lnTo>
                    <a:pt x="332967" y="129486"/>
                  </a:lnTo>
                  <a:lnTo>
                    <a:pt x="328027" y="134179"/>
                  </a:lnTo>
                  <a:lnTo>
                    <a:pt x="322008" y="137530"/>
                  </a:lnTo>
                  <a:lnTo>
                    <a:pt x="314824" y="139542"/>
                  </a:lnTo>
                  <a:lnTo>
                    <a:pt x="306387" y="140212"/>
                  </a:lnTo>
                  <a:close/>
                </a:path>
                <a:path w="1013460" h="148590">
                  <a:moveTo>
                    <a:pt x="336879" y="122648"/>
                  </a:moveTo>
                  <a:lnTo>
                    <a:pt x="309963" y="122648"/>
                  </a:lnTo>
                  <a:lnTo>
                    <a:pt x="314315" y="120627"/>
                  </a:lnTo>
                  <a:lnTo>
                    <a:pt x="317113" y="117052"/>
                  </a:lnTo>
                  <a:lnTo>
                    <a:pt x="320771" y="109772"/>
                  </a:lnTo>
                  <a:lnTo>
                    <a:pt x="323059" y="99622"/>
                  </a:lnTo>
                  <a:lnTo>
                    <a:pt x="324240" y="86994"/>
                  </a:lnTo>
                  <a:lnTo>
                    <a:pt x="324575" y="72282"/>
                  </a:lnTo>
                  <a:lnTo>
                    <a:pt x="324240" y="57572"/>
                  </a:lnTo>
                  <a:lnTo>
                    <a:pt x="309963" y="21761"/>
                  </a:lnTo>
                  <a:lnTo>
                    <a:pt x="336790" y="21761"/>
                  </a:lnTo>
                  <a:lnTo>
                    <a:pt x="338568" y="24869"/>
                  </a:lnTo>
                  <a:lnTo>
                    <a:pt x="342100" y="37676"/>
                  </a:lnTo>
                  <a:lnTo>
                    <a:pt x="343941" y="53485"/>
                  </a:lnTo>
                  <a:lnTo>
                    <a:pt x="344471" y="72282"/>
                  </a:lnTo>
                  <a:lnTo>
                    <a:pt x="343941" y="91079"/>
                  </a:lnTo>
                  <a:lnTo>
                    <a:pt x="342100" y="106888"/>
                  </a:lnTo>
                  <a:lnTo>
                    <a:pt x="338568" y="119695"/>
                  </a:lnTo>
                  <a:lnTo>
                    <a:pt x="336879" y="122648"/>
                  </a:lnTo>
                  <a:close/>
                </a:path>
                <a:path w="1013460" h="148590">
                  <a:moveTo>
                    <a:pt x="385820" y="148140"/>
                  </a:moveTo>
                  <a:lnTo>
                    <a:pt x="365769" y="148140"/>
                  </a:lnTo>
                  <a:lnTo>
                    <a:pt x="365769" y="4041"/>
                  </a:lnTo>
                  <a:lnTo>
                    <a:pt x="385820" y="4041"/>
                  </a:lnTo>
                  <a:lnTo>
                    <a:pt x="385820" y="148140"/>
                  </a:lnTo>
                  <a:close/>
                </a:path>
                <a:path w="1013460" h="148590">
                  <a:moveTo>
                    <a:pt x="522614" y="148140"/>
                  </a:moveTo>
                  <a:lnTo>
                    <a:pt x="502563" y="148140"/>
                  </a:lnTo>
                  <a:lnTo>
                    <a:pt x="502563" y="78654"/>
                  </a:lnTo>
                  <a:lnTo>
                    <a:pt x="475981" y="78654"/>
                  </a:lnTo>
                  <a:lnTo>
                    <a:pt x="475981" y="60780"/>
                  </a:lnTo>
                  <a:lnTo>
                    <a:pt x="502563" y="60780"/>
                  </a:lnTo>
                  <a:lnTo>
                    <a:pt x="502563" y="4041"/>
                  </a:lnTo>
                  <a:lnTo>
                    <a:pt x="522614" y="4041"/>
                  </a:lnTo>
                  <a:lnTo>
                    <a:pt x="522614" y="148140"/>
                  </a:lnTo>
                  <a:close/>
                </a:path>
                <a:path w="1013460" h="148590">
                  <a:moveTo>
                    <a:pt x="461679" y="138657"/>
                  </a:moveTo>
                  <a:lnTo>
                    <a:pt x="406962" y="138657"/>
                  </a:lnTo>
                  <a:lnTo>
                    <a:pt x="406962" y="6528"/>
                  </a:lnTo>
                  <a:lnTo>
                    <a:pt x="477689" y="6528"/>
                  </a:lnTo>
                  <a:lnTo>
                    <a:pt x="477689" y="24559"/>
                  </a:lnTo>
                  <a:lnTo>
                    <a:pt x="426858" y="24559"/>
                  </a:lnTo>
                  <a:lnTo>
                    <a:pt x="426858" y="62956"/>
                  </a:lnTo>
                  <a:lnTo>
                    <a:pt x="471782" y="62956"/>
                  </a:lnTo>
                  <a:lnTo>
                    <a:pt x="471782" y="80831"/>
                  </a:lnTo>
                  <a:lnTo>
                    <a:pt x="426858" y="80831"/>
                  </a:lnTo>
                  <a:lnTo>
                    <a:pt x="426858" y="120783"/>
                  </a:lnTo>
                  <a:lnTo>
                    <a:pt x="491369" y="120783"/>
                  </a:lnTo>
                  <a:lnTo>
                    <a:pt x="491369" y="134616"/>
                  </a:lnTo>
                  <a:lnTo>
                    <a:pt x="485527" y="136428"/>
                  </a:lnTo>
                  <a:lnTo>
                    <a:pt x="478564" y="137686"/>
                  </a:lnTo>
                  <a:lnTo>
                    <a:pt x="470581" y="138419"/>
                  </a:lnTo>
                  <a:lnTo>
                    <a:pt x="461679" y="138657"/>
                  </a:lnTo>
                  <a:close/>
                </a:path>
                <a:path w="1013460" h="148590">
                  <a:moveTo>
                    <a:pt x="491369" y="120783"/>
                  </a:moveTo>
                  <a:lnTo>
                    <a:pt x="462456" y="120783"/>
                  </a:lnTo>
                  <a:lnTo>
                    <a:pt x="469335" y="120622"/>
                  </a:lnTo>
                  <a:lnTo>
                    <a:pt x="476447" y="120083"/>
                  </a:lnTo>
                  <a:lnTo>
                    <a:pt x="483792" y="119078"/>
                  </a:lnTo>
                  <a:lnTo>
                    <a:pt x="491369" y="117518"/>
                  </a:lnTo>
                  <a:lnTo>
                    <a:pt x="491369" y="120783"/>
                  </a:lnTo>
                  <a:close/>
                </a:path>
                <a:path w="1013460" h="148590">
                  <a:moveTo>
                    <a:pt x="627541" y="21918"/>
                  </a:moveTo>
                  <a:lnTo>
                    <a:pt x="607335" y="21918"/>
                  </a:lnTo>
                  <a:lnTo>
                    <a:pt x="607335" y="0"/>
                  </a:lnTo>
                  <a:lnTo>
                    <a:pt x="627541" y="0"/>
                  </a:lnTo>
                  <a:lnTo>
                    <a:pt x="627541" y="21918"/>
                  </a:lnTo>
                  <a:close/>
                </a:path>
                <a:path w="1013460" h="148590">
                  <a:moveTo>
                    <a:pt x="695161" y="148140"/>
                  </a:moveTo>
                  <a:lnTo>
                    <a:pt x="675110" y="148140"/>
                  </a:lnTo>
                  <a:lnTo>
                    <a:pt x="675110" y="81763"/>
                  </a:lnTo>
                  <a:lnTo>
                    <a:pt x="644021" y="81763"/>
                  </a:lnTo>
                  <a:lnTo>
                    <a:pt x="644021" y="63733"/>
                  </a:lnTo>
                  <a:lnTo>
                    <a:pt x="675110" y="63733"/>
                  </a:lnTo>
                  <a:lnTo>
                    <a:pt x="675110" y="4041"/>
                  </a:lnTo>
                  <a:lnTo>
                    <a:pt x="695161" y="4041"/>
                  </a:lnTo>
                  <a:lnTo>
                    <a:pt x="695161" y="148140"/>
                  </a:lnTo>
                  <a:close/>
                </a:path>
                <a:path w="1013460" h="148590">
                  <a:moveTo>
                    <a:pt x="657387" y="39637"/>
                  </a:moveTo>
                  <a:lnTo>
                    <a:pt x="577800" y="39637"/>
                  </a:lnTo>
                  <a:lnTo>
                    <a:pt x="577800" y="21918"/>
                  </a:lnTo>
                  <a:lnTo>
                    <a:pt x="657387" y="21918"/>
                  </a:lnTo>
                  <a:lnTo>
                    <a:pt x="657387" y="39637"/>
                  </a:lnTo>
                  <a:close/>
                </a:path>
                <a:path w="1013460" h="148590">
                  <a:moveTo>
                    <a:pt x="576245" y="138657"/>
                  </a:moveTo>
                  <a:lnTo>
                    <a:pt x="576245" y="120005"/>
                  </a:lnTo>
                  <a:lnTo>
                    <a:pt x="587858" y="112634"/>
                  </a:lnTo>
                  <a:lnTo>
                    <a:pt x="597794" y="101138"/>
                  </a:lnTo>
                  <a:lnTo>
                    <a:pt x="604731" y="84286"/>
                  </a:lnTo>
                  <a:lnTo>
                    <a:pt x="607335" y="60934"/>
                  </a:lnTo>
                  <a:lnTo>
                    <a:pt x="607335" y="39637"/>
                  </a:lnTo>
                  <a:lnTo>
                    <a:pt x="627541" y="39637"/>
                  </a:lnTo>
                  <a:lnTo>
                    <a:pt x="627541" y="60934"/>
                  </a:lnTo>
                  <a:lnTo>
                    <a:pt x="630113" y="84308"/>
                  </a:lnTo>
                  <a:lnTo>
                    <a:pt x="636965" y="101079"/>
                  </a:lnTo>
                  <a:lnTo>
                    <a:pt x="639481" y="103992"/>
                  </a:lnTo>
                  <a:lnTo>
                    <a:pt x="617438" y="103992"/>
                  </a:lnTo>
                  <a:lnTo>
                    <a:pt x="611657" y="114874"/>
                  </a:lnTo>
                  <a:lnTo>
                    <a:pt x="602553" y="124706"/>
                  </a:lnTo>
                  <a:lnTo>
                    <a:pt x="590594" y="132848"/>
                  </a:lnTo>
                  <a:lnTo>
                    <a:pt x="576245" y="138657"/>
                  </a:lnTo>
                  <a:close/>
                </a:path>
                <a:path w="1013460" h="148590">
                  <a:moveTo>
                    <a:pt x="658631" y="138657"/>
                  </a:moveTo>
                  <a:lnTo>
                    <a:pt x="644217" y="132782"/>
                  </a:lnTo>
                  <a:lnTo>
                    <a:pt x="632265" y="124648"/>
                  </a:lnTo>
                  <a:lnTo>
                    <a:pt x="623197" y="114852"/>
                  </a:lnTo>
                  <a:lnTo>
                    <a:pt x="617438" y="103992"/>
                  </a:lnTo>
                  <a:lnTo>
                    <a:pt x="639481" y="103992"/>
                  </a:lnTo>
                  <a:lnTo>
                    <a:pt x="646887" y="112568"/>
                  </a:lnTo>
                  <a:lnTo>
                    <a:pt x="658631" y="120005"/>
                  </a:lnTo>
                  <a:lnTo>
                    <a:pt x="658631" y="138657"/>
                  </a:lnTo>
                  <a:close/>
                </a:path>
                <a:path w="1013460" h="148590">
                  <a:moveTo>
                    <a:pt x="831955" y="120783"/>
                  </a:moveTo>
                  <a:lnTo>
                    <a:pt x="784389" y="120783"/>
                  </a:lnTo>
                  <a:lnTo>
                    <a:pt x="792645" y="120263"/>
                  </a:lnTo>
                  <a:lnTo>
                    <a:pt x="800187" y="118723"/>
                  </a:lnTo>
                  <a:lnTo>
                    <a:pt x="806709" y="116192"/>
                  </a:lnTo>
                  <a:lnTo>
                    <a:pt x="811904" y="112699"/>
                  </a:lnTo>
                  <a:lnTo>
                    <a:pt x="811904" y="4041"/>
                  </a:lnTo>
                  <a:lnTo>
                    <a:pt x="831955" y="4041"/>
                  </a:lnTo>
                  <a:lnTo>
                    <a:pt x="831955" y="120783"/>
                  </a:lnTo>
                  <a:close/>
                </a:path>
                <a:path w="1013460" h="148590">
                  <a:moveTo>
                    <a:pt x="781125" y="138657"/>
                  </a:moveTo>
                  <a:lnTo>
                    <a:pt x="716304" y="138657"/>
                  </a:lnTo>
                  <a:lnTo>
                    <a:pt x="716304" y="62956"/>
                  </a:lnTo>
                  <a:lnTo>
                    <a:pt x="765425" y="62956"/>
                  </a:lnTo>
                  <a:lnTo>
                    <a:pt x="765425" y="24559"/>
                  </a:lnTo>
                  <a:lnTo>
                    <a:pt x="716304" y="24559"/>
                  </a:lnTo>
                  <a:lnTo>
                    <a:pt x="716304" y="6528"/>
                  </a:lnTo>
                  <a:lnTo>
                    <a:pt x="785166" y="6528"/>
                  </a:lnTo>
                  <a:lnTo>
                    <a:pt x="785166" y="80831"/>
                  </a:lnTo>
                  <a:lnTo>
                    <a:pt x="736200" y="80831"/>
                  </a:lnTo>
                  <a:lnTo>
                    <a:pt x="736200" y="120783"/>
                  </a:lnTo>
                  <a:lnTo>
                    <a:pt x="831955" y="120783"/>
                  </a:lnTo>
                  <a:lnTo>
                    <a:pt x="831955" y="129797"/>
                  </a:lnTo>
                  <a:lnTo>
                    <a:pt x="811904" y="129797"/>
                  </a:lnTo>
                  <a:lnTo>
                    <a:pt x="808318" y="133542"/>
                  </a:lnTo>
                  <a:lnTo>
                    <a:pt x="801643" y="136326"/>
                  </a:lnTo>
                  <a:lnTo>
                    <a:pt x="792404" y="138060"/>
                  </a:lnTo>
                  <a:lnTo>
                    <a:pt x="781125" y="138657"/>
                  </a:lnTo>
                  <a:close/>
                </a:path>
                <a:path w="1013460" h="148590">
                  <a:moveTo>
                    <a:pt x="831955" y="148140"/>
                  </a:moveTo>
                  <a:lnTo>
                    <a:pt x="811904" y="148140"/>
                  </a:lnTo>
                  <a:lnTo>
                    <a:pt x="811904" y="129797"/>
                  </a:lnTo>
                  <a:lnTo>
                    <a:pt x="831955" y="129797"/>
                  </a:lnTo>
                  <a:lnTo>
                    <a:pt x="831955" y="148140"/>
                  </a:lnTo>
                  <a:close/>
                </a:path>
                <a:path w="1013460" h="148590">
                  <a:moveTo>
                    <a:pt x="904083" y="138813"/>
                  </a:moveTo>
                  <a:lnTo>
                    <a:pt x="882944" y="138813"/>
                  </a:lnTo>
                  <a:lnTo>
                    <a:pt x="882944" y="13834"/>
                  </a:lnTo>
                  <a:lnTo>
                    <a:pt x="904083" y="13834"/>
                  </a:lnTo>
                  <a:lnTo>
                    <a:pt x="904083" y="138813"/>
                  </a:lnTo>
                  <a:close/>
                </a:path>
                <a:path w="1013460" h="148590">
                  <a:moveTo>
                    <a:pt x="958490" y="138813"/>
                  </a:moveTo>
                  <a:lnTo>
                    <a:pt x="937351" y="138813"/>
                  </a:lnTo>
                  <a:lnTo>
                    <a:pt x="937351" y="13834"/>
                  </a:lnTo>
                  <a:lnTo>
                    <a:pt x="958490" y="13834"/>
                  </a:lnTo>
                  <a:lnTo>
                    <a:pt x="958490" y="138813"/>
                  </a:lnTo>
                  <a:close/>
                </a:path>
                <a:path w="1013460" h="148590">
                  <a:moveTo>
                    <a:pt x="1012897" y="138813"/>
                  </a:moveTo>
                  <a:lnTo>
                    <a:pt x="991758" y="138813"/>
                  </a:lnTo>
                  <a:lnTo>
                    <a:pt x="991758" y="13834"/>
                  </a:lnTo>
                  <a:lnTo>
                    <a:pt x="1012897" y="13834"/>
                  </a:lnTo>
                  <a:lnTo>
                    <a:pt x="1012897" y="138813"/>
                  </a:lnTo>
                  <a:close/>
                </a:path>
              </a:pathLst>
            </a:custGeom>
            <a:solidFill>
              <a:srgbClr val="6D2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44809" y="2142892"/>
              <a:ext cx="2416810" cy="294640"/>
            </a:xfrm>
            <a:custGeom>
              <a:avLst/>
              <a:gdLst/>
              <a:ahLst/>
              <a:cxnLst/>
              <a:rect l="l" t="t" r="r" b="b"/>
              <a:pathLst>
                <a:path w="2416810" h="294639">
                  <a:moveTo>
                    <a:pt x="235248" y="63421"/>
                  </a:moveTo>
                  <a:lnTo>
                    <a:pt x="194950" y="63421"/>
                  </a:lnTo>
                  <a:lnTo>
                    <a:pt x="194950" y="0"/>
                  </a:lnTo>
                  <a:lnTo>
                    <a:pt x="235248" y="0"/>
                  </a:lnTo>
                  <a:lnTo>
                    <a:pt x="235248" y="63421"/>
                  </a:lnTo>
                  <a:close/>
                </a:path>
                <a:path w="2416810" h="294639">
                  <a:moveTo>
                    <a:pt x="144334" y="156831"/>
                  </a:moveTo>
                  <a:lnTo>
                    <a:pt x="0" y="156831"/>
                  </a:lnTo>
                  <a:lnTo>
                    <a:pt x="0" y="3436"/>
                  </a:lnTo>
                  <a:lnTo>
                    <a:pt x="39361" y="3436"/>
                  </a:lnTo>
                  <a:lnTo>
                    <a:pt x="39361" y="48737"/>
                  </a:lnTo>
                  <a:lnTo>
                    <a:pt x="144334" y="48737"/>
                  </a:lnTo>
                  <a:lnTo>
                    <a:pt x="144334" y="63421"/>
                  </a:lnTo>
                  <a:lnTo>
                    <a:pt x="235248" y="63421"/>
                  </a:lnTo>
                  <a:lnTo>
                    <a:pt x="235248" y="84037"/>
                  </a:lnTo>
                  <a:lnTo>
                    <a:pt x="39361" y="84037"/>
                  </a:lnTo>
                  <a:lnTo>
                    <a:pt x="39361" y="121531"/>
                  </a:lnTo>
                  <a:lnTo>
                    <a:pt x="144334" y="121531"/>
                  </a:lnTo>
                  <a:lnTo>
                    <a:pt x="144334" y="156831"/>
                  </a:lnTo>
                  <a:close/>
                </a:path>
                <a:path w="2416810" h="294639">
                  <a:moveTo>
                    <a:pt x="144334" y="48737"/>
                  </a:moveTo>
                  <a:lnTo>
                    <a:pt x="104973" y="48737"/>
                  </a:lnTo>
                  <a:lnTo>
                    <a:pt x="104973" y="3436"/>
                  </a:lnTo>
                  <a:lnTo>
                    <a:pt x="144334" y="3436"/>
                  </a:lnTo>
                  <a:lnTo>
                    <a:pt x="144334" y="48737"/>
                  </a:lnTo>
                  <a:close/>
                </a:path>
                <a:path w="2416810" h="294639">
                  <a:moveTo>
                    <a:pt x="144334" y="121531"/>
                  </a:moveTo>
                  <a:lnTo>
                    <a:pt x="104973" y="121531"/>
                  </a:lnTo>
                  <a:lnTo>
                    <a:pt x="104973" y="84037"/>
                  </a:lnTo>
                  <a:lnTo>
                    <a:pt x="235248" y="84037"/>
                  </a:lnTo>
                  <a:lnTo>
                    <a:pt x="235248" y="99033"/>
                  </a:lnTo>
                  <a:lnTo>
                    <a:pt x="144334" y="99033"/>
                  </a:lnTo>
                  <a:lnTo>
                    <a:pt x="144334" y="121531"/>
                  </a:lnTo>
                  <a:close/>
                </a:path>
                <a:path w="2416810" h="294639">
                  <a:moveTo>
                    <a:pt x="235248" y="168390"/>
                  </a:moveTo>
                  <a:lnTo>
                    <a:pt x="194950" y="168390"/>
                  </a:lnTo>
                  <a:lnTo>
                    <a:pt x="194950" y="99033"/>
                  </a:lnTo>
                  <a:lnTo>
                    <a:pt x="235248" y="99033"/>
                  </a:lnTo>
                  <a:lnTo>
                    <a:pt x="235248" y="168390"/>
                  </a:lnTo>
                  <a:close/>
                </a:path>
                <a:path w="2416810" h="294639">
                  <a:moveTo>
                    <a:pt x="235248" y="292421"/>
                  </a:moveTo>
                  <a:lnTo>
                    <a:pt x="17183" y="292421"/>
                  </a:lnTo>
                  <a:lnTo>
                    <a:pt x="17183" y="179641"/>
                  </a:lnTo>
                  <a:lnTo>
                    <a:pt x="235248" y="179641"/>
                  </a:lnTo>
                  <a:lnTo>
                    <a:pt x="235248" y="214941"/>
                  </a:lnTo>
                  <a:lnTo>
                    <a:pt x="57481" y="214941"/>
                  </a:lnTo>
                  <a:lnTo>
                    <a:pt x="57481" y="257434"/>
                  </a:lnTo>
                  <a:lnTo>
                    <a:pt x="235248" y="257434"/>
                  </a:lnTo>
                  <a:lnTo>
                    <a:pt x="235248" y="292421"/>
                  </a:lnTo>
                  <a:close/>
                </a:path>
                <a:path w="2416810" h="294639">
                  <a:moveTo>
                    <a:pt x="235248" y="257434"/>
                  </a:moveTo>
                  <a:lnTo>
                    <a:pt x="194950" y="257434"/>
                  </a:lnTo>
                  <a:lnTo>
                    <a:pt x="194950" y="214941"/>
                  </a:lnTo>
                  <a:lnTo>
                    <a:pt x="235248" y="214941"/>
                  </a:lnTo>
                  <a:lnTo>
                    <a:pt x="235248" y="257434"/>
                  </a:lnTo>
                  <a:close/>
                </a:path>
                <a:path w="2416810" h="294639">
                  <a:moveTo>
                    <a:pt x="390896" y="39361"/>
                  </a:moveTo>
                  <a:lnTo>
                    <a:pt x="297736" y="39361"/>
                  </a:lnTo>
                  <a:lnTo>
                    <a:pt x="297736" y="3436"/>
                  </a:lnTo>
                  <a:lnTo>
                    <a:pt x="526111" y="3436"/>
                  </a:lnTo>
                  <a:lnTo>
                    <a:pt x="526111" y="37176"/>
                  </a:lnTo>
                  <a:lnTo>
                    <a:pt x="391462" y="37176"/>
                  </a:lnTo>
                  <a:lnTo>
                    <a:pt x="390896" y="39361"/>
                  </a:lnTo>
                  <a:close/>
                </a:path>
                <a:path w="2416810" h="294639">
                  <a:moveTo>
                    <a:pt x="294299" y="156518"/>
                  </a:moveTo>
                  <a:lnTo>
                    <a:pt x="294299" y="119969"/>
                  </a:lnTo>
                  <a:lnTo>
                    <a:pt x="330833" y="109932"/>
                  </a:lnTo>
                  <a:lnTo>
                    <a:pt x="361860" y="92632"/>
                  </a:lnTo>
                  <a:lnTo>
                    <a:pt x="383397" y="68302"/>
                  </a:lnTo>
                  <a:lnTo>
                    <a:pt x="391462" y="37176"/>
                  </a:lnTo>
                  <a:lnTo>
                    <a:pt x="391462" y="39361"/>
                  </a:lnTo>
                  <a:lnTo>
                    <a:pt x="432015" y="39361"/>
                  </a:lnTo>
                  <a:lnTo>
                    <a:pt x="439517" y="68302"/>
                  </a:lnTo>
                  <a:lnTo>
                    <a:pt x="461089" y="92632"/>
                  </a:lnTo>
                  <a:lnTo>
                    <a:pt x="466422" y="95597"/>
                  </a:lnTo>
                  <a:lnTo>
                    <a:pt x="411767" y="95597"/>
                  </a:lnTo>
                  <a:lnTo>
                    <a:pt x="393060" y="117373"/>
                  </a:lnTo>
                  <a:lnTo>
                    <a:pt x="366622" y="134844"/>
                  </a:lnTo>
                  <a:lnTo>
                    <a:pt x="333389" y="147922"/>
                  </a:lnTo>
                  <a:lnTo>
                    <a:pt x="294299" y="156518"/>
                  </a:lnTo>
                  <a:close/>
                </a:path>
                <a:path w="2416810" h="294639">
                  <a:moveTo>
                    <a:pt x="431448" y="39361"/>
                  </a:moveTo>
                  <a:lnTo>
                    <a:pt x="391462" y="39361"/>
                  </a:lnTo>
                  <a:lnTo>
                    <a:pt x="391462" y="37176"/>
                  </a:lnTo>
                  <a:lnTo>
                    <a:pt x="431448" y="37176"/>
                  </a:lnTo>
                  <a:lnTo>
                    <a:pt x="431448" y="39361"/>
                  </a:lnTo>
                  <a:close/>
                </a:path>
                <a:path w="2416810" h="294639">
                  <a:moveTo>
                    <a:pt x="432015" y="39361"/>
                  </a:moveTo>
                  <a:lnTo>
                    <a:pt x="431448" y="39361"/>
                  </a:lnTo>
                  <a:lnTo>
                    <a:pt x="431448" y="37176"/>
                  </a:lnTo>
                  <a:lnTo>
                    <a:pt x="432015" y="39361"/>
                  </a:lnTo>
                  <a:close/>
                </a:path>
                <a:path w="2416810" h="294639">
                  <a:moveTo>
                    <a:pt x="526111" y="39361"/>
                  </a:moveTo>
                  <a:lnTo>
                    <a:pt x="432015" y="39361"/>
                  </a:lnTo>
                  <a:lnTo>
                    <a:pt x="431448" y="37176"/>
                  </a:lnTo>
                  <a:lnTo>
                    <a:pt x="526111" y="37176"/>
                  </a:lnTo>
                  <a:lnTo>
                    <a:pt x="526111" y="39361"/>
                  </a:lnTo>
                  <a:close/>
                </a:path>
                <a:path w="2416810" h="294639">
                  <a:moveTo>
                    <a:pt x="528923" y="156518"/>
                  </a:moveTo>
                  <a:lnTo>
                    <a:pt x="489487" y="147922"/>
                  </a:lnTo>
                  <a:lnTo>
                    <a:pt x="456405" y="134844"/>
                  </a:lnTo>
                  <a:lnTo>
                    <a:pt x="430294" y="117373"/>
                  </a:lnTo>
                  <a:lnTo>
                    <a:pt x="411767" y="95597"/>
                  </a:lnTo>
                  <a:lnTo>
                    <a:pt x="466422" y="95597"/>
                  </a:lnTo>
                  <a:lnTo>
                    <a:pt x="492209" y="109932"/>
                  </a:lnTo>
                  <a:lnTo>
                    <a:pt x="528923" y="119969"/>
                  </a:lnTo>
                  <a:lnTo>
                    <a:pt x="528923" y="156518"/>
                  </a:lnTo>
                  <a:close/>
                </a:path>
                <a:path w="2416810" h="294639">
                  <a:moveTo>
                    <a:pt x="540795" y="218065"/>
                  </a:moveTo>
                  <a:lnTo>
                    <a:pt x="283052" y="218065"/>
                  </a:lnTo>
                  <a:lnTo>
                    <a:pt x="283052" y="181828"/>
                  </a:lnTo>
                  <a:lnTo>
                    <a:pt x="540795" y="181828"/>
                  </a:lnTo>
                  <a:lnTo>
                    <a:pt x="540795" y="218065"/>
                  </a:lnTo>
                  <a:close/>
                </a:path>
                <a:path w="2416810" h="294639">
                  <a:moveTo>
                    <a:pt x="431448" y="294296"/>
                  </a:moveTo>
                  <a:lnTo>
                    <a:pt x="391462" y="294296"/>
                  </a:lnTo>
                  <a:lnTo>
                    <a:pt x="391462" y="218065"/>
                  </a:lnTo>
                  <a:lnTo>
                    <a:pt x="431448" y="218065"/>
                  </a:lnTo>
                  <a:lnTo>
                    <a:pt x="431448" y="294296"/>
                  </a:lnTo>
                  <a:close/>
                </a:path>
                <a:path w="2416810" h="294639">
                  <a:moveTo>
                    <a:pt x="695755" y="102157"/>
                  </a:moveTo>
                  <a:lnTo>
                    <a:pt x="654207" y="102157"/>
                  </a:lnTo>
                  <a:lnTo>
                    <a:pt x="654207" y="92162"/>
                  </a:lnTo>
                  <a:lnTo>
                    <a:pt x="659254" y="61751"/>
                  </a:lnTo>
                  <a:lnTo>
                    <a:pt x="674202" y="37490"/>
                  </a:lnTo>
                  <a:lnTo>
                    <a:pt x="698755" y="21430"/>
                  </a:lnTo>
                  <a:lnTo>
                    <a:pt x="732623" y="15621"/>
                  </a:lnTo>
                  <a:lnTo>
                    <a:pt x="766441" y="21478"/>
                  </a:lnTo>
                  <a:lnTo>
                    <a:pt x="790888" y="37880"/>
                  </a:lnTo>
                  <a:lnTo>
                    <a:pt x="799491" y="52483"/>
                  </a:lnTo>
                  <a:lnTo>
                    <a:pt x="732623" y="52483"/>
                  </a:lnTo>
                  <a:lnTo>
                    <a:pt x="717635" y="55524"/>
                  </a:lnTo>
                  <a:lnTo>
                    <a:pt x="705987" y="63925"/>
                  </a:lnTo>
                  <a:lnTo>
                    <a:pt x="698440" y="76603"/>
                  </a:lnTo>
                  <a:lnTo>
                    <a:pt x="695808" y="92162"/>
                  </a:lnTo>
                  <a:lnTo>
                    <a:pt x="695755" y="102157"/>
                  </a:lnTo>
                  <a:close/>
                </a:path>
                <a:path w="2416810" h="294639">
                  <a:moveTo>
                    <a:pt x="814163" y="270864"/>
                  </a:moveTo>
                  <a:lnTo>
                    <a:pt x="657644" y="270864"/>
                  </a:lnTo>
                  <a:lnTo>
                    <a:pt x="657644" y="237126"/>
                  </a:lnTo>
                  <a:lnTo>
                    <a:pt x="752619" y="128717"/>
                  </a:lnTo>
                  <a:lnTo>
                    <a:pt x="760396" y="118836"/>
                  </a:lnTo>
                  <a:lnTo>
                    <a:pt x="765624" y="109659"/>
                  </a:lnTo>
                  <a:lnTo>
                    <a:pt x="768567" y="100949"/>
                  </a:lnTo>
                  <a:lnTo>
                    <a:pt x="769490" y="92474"/>
                  </a:lnTo>
                  <a:lnTo>
                    <a:pt x="766585" y="76867"/>
                  </a:lnTo>
                  <a:lnTo>
                    <a:pt x="758672" y="64160"/>
                  </a:lnTo>
                  <a:lnTo>
                    <a:pt x="746951" y="55612"/>
                  </a:lnTo>
                  <a:lnTo>
                    <a:pt x="732623" y="52483"/>
                  </a:lnTo>
                  <a:lnTo>
                    <a:pt x="799491" y="52483"/>
                  </a:lnTo>
                  <a:lnTo>
                    <a:pt x="805727" y="63068"/>
                  </a:lnTo>
                  <a:lnTo>
                    <a:pt x="810726" y="95284"/>
                  </a:lnTo>
                  <a:lnTo>
                    <a:pt x="809481" y="111481"/>
                  </a:lnTo>
                  <a:lnTo>
                    <a:pt x="805688" y="125511"/>
                  </a:lnTo>
                  <a:lnTo>
                    <a:pt x="798556" y="138955"/>
                  </a:lnTo>
                  <a:lnTo>
                    <a:pt x="787294" y="153394"/>
                  </a:lnTo>
                  <a:lnTo>
                    <a:pt x="710752" y="234314"/>
                  </a:lnTo>
                  <a:lnTo>
                    <a:pt x="814163" y="234314"/>
                  </a:lnTo>
                  <a:lnTo>
                    <a:pt x="814163" y="270864"/>
                  </a:lnTo>
                  <a:close/>
                </a:path>
                <a:path w="2416810" h="294639">
                  <a:moveTo>
                    <a:pt x="846970" y="273051"/>
                  </a:moveTo>
                  <a:lnTo>
                    <a:pt x="846970" y="234002"/>
                  </a:lnTo>
                  <a:lnTo>
                    <a:pt x="877997" y="216126"/>
                  </a:lnTo>
                  <a:lnTo>
                    <a:pt x="901175" y="187061"/>
                  </a:lnTo>
                  <a:lnTo>
                    <a:pt x="915683" y="147100"/>
                  </a:lnTo>
                  <a:lnTo>
                    <a:pt x="920701" y="96536"/>
                  </a:lnTo>
                  <a:lnTo>
                    <a:pt x="920701" y="41236"/>
                  </a:lnTo>
                  <a:lnTo>
                    <a:pt x="850094" y="41236"/>
                  </a:lnTo>
                  <a:lnTo>
                    <a:pt x="850094" y="4998"/>
                  </a:lnTo>
                  <a:lnTo>
                    <a:pt x="960375" y="4998"/>
                  </a:lnTo>
                  <a:lnTo>
                    <a:pt x="960375" y="94661"/>
                  </a:lnTo>
                  <a:lnTo>
                    <a:pt x="956499" y="147224"/>
                  </a:lnTo>
                  <a:lnTo>
                    <a:pt x="944210" y="191780"/>
                  </a:lnTo>
                  <a:lnTo>
                    <a:pt x="922518" y="227893"/>
                  </a:lnTo>
                  <a:lnTo>
                    <a:pt x="890435" y="255128"/>
                  </a:lnTo>
                  <a:lnTo>
                    <a:pt x="846970" y="273051"/>
                  </a:lnTo>
                  <a:close/>
                </a:path>
                <a:path w="2416810" h="294639">
                  <a:moveTo>
                    <a:pt x="1088780" y="112783"/>
                  </a:moveTo>
                  <a:lnTo>
                    <a:pt x="1049418" y="112783"/>
                  </a:lnTo>
                  <a:lnTo>
                    <a:pt x="1049418" y="0"/>
                  </a:lnTo>
                  <a:lnTo>
                    <a:pt x="1088780" y="0"/>
                  </a:lnTo>
                  <a:lnTo>
                    <a:pt x="1088780" y="112783"/>
                  </a:lnTo>
                  <a:close/>
                </a:path>
                <a:path w="2416810" h="294639">
                  <a:moveTo>
                    <a:pt x="1023796" y="286173"/>
                  </a:moveTo>
                  <a:lnTo>
                    <a:pt x="985060" y="286173"/>
                  </a:lnTo>
                  <a:lnTo>
                    <a:pt x="985060" y="1874"/>
                  </a:lnTo>
                  <a:lnTo>
                    <a:pt x="1023796" y="1874"/>
                  </a:lnTo>
                  <a:lnTo>
                    <a:pt x="1023796" y="112783"/>
                  </a:lnTo>
                  <a:lnTo>
                    <a:pt x="1088780" y="112783"/>
                  </a:lnTo>
                  <a:lnTo>
                    <a:pt x="1088780" y="148708"/>
                  </a:lnTo>
                  <a:lnTo>
                    <a:pt x="1023796" y="148708"/>
                  </a:lnTo>
                  <a:lnTo>
                    <a:pt x="1023796" y="286173"/>
                  </a:lnTo>
                  <a:close/>
                </a:path>
                <a:path w="2416810" h="294639">
                  <a:moveTo>
                    <a:pt x="1088780" y="289609"/>
                  </a:moveTo>
                  <a:lnTo>
                    <a:pt x="1049418" y="289609"/>
                  </a:lnTo>
                  <a:lnTo>
                    <a:pt x="1049418" y="148708"/>
                  </a:lnTo>
                  <a:lnTo>
                    <a:pt x="1088780" y="148708"/>
                  </a:lnTo>
                  <a:lnTo>
                    <a:pt x="1088780" y="289609"/>
                  </a:lnTo>
                  <a:close/>
                </a:path>
                <a:path w="2416810" h="294639">
                  <a:moveTo>
                    <a:pt x="1379330" y="191510"/>
                  </a:moveTo>
                  <a:lnTo>
                    <a:pt x="1147518" y="191510"/>
                  </a:lnTo>
                  <a:lnTo>
                    <a:pt x="1147518" y="80291"/>
                  </a:lnTo>
                  <a:lnTo>
                    <a:pt x="1335595" y="80291"/>
                  </a:lnTo>
                  <a:lnTo>
                    <a:pt x="1335595" y="41236"/>
                  </a:lnTo>
                  <a:lnTo>
                    <a:pt x="1147518" y="41236"/>
                  </a:lnTo>
                  <a:lnTo>
                    <a:pt x="1147518" y="4998"/>
                  </a:lnTo>
                  <a:lnTo>
                    <a:pt x="1375894" y="4998"/>
                  </a:lnTo>
                  <a:lnTo>
                    <a:pt x="1375894" y="115904"/>
                  </a:lnTo>
                  <a:lnTo>
                    <a:pt x="1187817" y="115904"/>
                  </a:lnTo>
                  <a:lnTo>
                    <a:pt x="1187817" y="155897"/>
                  </a:lnTo>
                  <a:lnTo>
                    <a:pt x="1379330" y="155897"/>
                  </a:lnTo>
                  <a:lnTo>
                    <a:pt x="1379330" y="191510"/>
                  </a:lnTo>
                  <a:close/>
                </a:path>
                <a:path w="2416810" h="294639">
                  <a:moveTo>
                    <a:pt x="1282480" y="241500"/>
                  </a:moveTo>
                  <a:lnTo>
                    <a:pt x="1242494" y="241500"/>
                  </a:lnTo>
                  <a:lnTo>
                    <a:pt x="1242494" y="191510"/>
                  </a:lnTo>
                  <a:lnTo>
                    <a:pt x="1282480" y="191510"/>
                  </a:lnTo>
                  <a:lnTo>
                    <a:pt x="1282480" y="241500"/>
                  </a:lnTo>
                  <a:close/>
                </a:path>
                <a:path w="2416810" h="294639">
                  <a:moveTo>
                    <a:pt x="1390578" y="277113"/>
                  </a:moveTo>
                  <a:lnTo>
                    <a:pt x="1132834" y="277113"/>
                  </a:lnTo>
                  <a:lnTo>
                    <a:pt x="1132834" y="241500"/>
                  </a:lnTo>
                  <a:lnTo>
                    <a:pt x="1390578" y="241500"/>
                  </a:lnTo>
                  <a:lnTo>
                    <a:pt x="1390578" y="277113"/>
                  </a:lnTo>
                  <a:close/>
                </a:path>
                <a:path w="2416810" h="294639">
                  <a:moveTo>
                    <a:pt x="1739863" y="234627"/>
                  </a:moveTo>
                  <a:lnTo>
                    <a:pt x="1642702" y="234627"/>
                  </a:lnTo>
                  <a:lnTo>
                    <a:pt x="1659759" y="233529"/>
                  </a:lnTo>
                  <a:lnTo>
                    <a:pt x="1675352" y="230292"/>
                  </a:lnTo>
                  <a:lnTo>
                    <a:pt x="1688835" y="225005"/>
                  </a:lnTo>
                  <a:lnTo>
                    <a:pt x="1699564" y="217756"/>
                  </a:lnTo>
                  <a:lnTo>
                    <a:pt x="1699564" y="0"/>
                  </a:lnTo>
                  <a:lnTo>
                    <a:pt x="1739863" y="0"/>
                  </a:lnTo>
                  <a:lnTo>
                    <a:pt x="1739863" y="115595"/>
                  </a:lnTo>
                  <a:lnTo>
                    <a:pt x="1784227" y="115595"/>
                  </a:lnTo>
                  <a:lnTo>
                    <a:pt x="1784227" y="151520"/>
                  </a:lnTo>
                  <a:lnTo>
                    <a:pt x="1739863" y="151520"/>
                  </a:lnTo>
                  <a:lnTo>
                    <a:pt x="1739863" y="234627"/>
                  </a:lnTo>
                  <a:close/>
                </a:path>
                <a:path w="2416810" h="294639">
                  <a:moveTo>
                    <a:pt x="1636454" y="270552"/>
                  </a:moveTo>
                  <a:lnTo>
                    <a:pt x="1512112" y="270552"/>
                  </a:lnTo>
                  <a:lnTo>
                    <a:pt x="1512112" y="3436"/>
                  </a:lnTo>
                  <a:lnTo>
                    <a:pt x="1552099" y="3436"/>
                  </a:lnTo>
                  <a:lnTo>
                    <a:pt x="1552099" y="234627"/>
                  </a:lnTo>
                  <a:lnTo>
                    <a:pt x="1739863" y="234627"/>
                  </a:lnTo>
                  <a:lnTo>
                    <a:pt x="1739863" y="251494"/>
                  </a:lnTo>
                  <a:lnTo>
                    <a:pt x="1699564" y="251494"/>
                  </a:lnTo>
                  <a:lnTo>
                    <a:pt x="1691898" y="259612"/>
                  </a:lnTo>
                  <a:lnTo>
                    <a:pt x="1678083" y="265592"/>
                  </a:lnTo>
                  <a:lnTo>
                    <a:pt x="1659230" y="269287"/>
                  </a:lnTo>
                  <a:lnTo>
                    <a:pt x="1636454" y="270552"/>
                  </a:lnTo>
                  <a:close/>
                </a:path>
                <a:path w="2416810" h="294639">
                  <a:moveTo>
                    <a:pt x="1739863" y="289609"/>
                  </a:moveTo>
                  <a:lnTo>
                    <a:pt x="1699564" y="289609"/>
                  </a:lnTo>
                  <a:lnTo>
                    <a:pt x="1699564" y="251494"/>
                  </a:lnTo>
                  <a:lnTo>
                    <a:pt x="1739863" y="251494"/>
                  </a:lnTo>
                  <a:lnTo>
                    <a:pt x="1739863" y="289609"/>
                  </a:lnTo>
                  <a:close/>
                </a:path>
                <a:path w="2416810" h="294639">
                  <a:moveTo>
                    <a:pt x="2037912" y="88099"/>
                  </a:moveTo>
                  <a:lnTo>
                    <a:pt x="1812036" y="88099"/>
                  </a:lnTo>
                  <a:lnTo>
                    <a:pt x="1812036" y="1874"/>
                  </a:lnTo>
                  <a:lnTo>
                    <a:pt x="1852022" y="1874"/>
                  </a:lnTo>
                  <a:lnTo>
                    <a:pt x="1852022" y="53423"/>
                  </a:lnTo>
                  <a:lnTo>
                    <a:pt x="2037912" y="53423"/>
                  </a:lnTo>
                  <a:lnTo>
                    <a:pt x="2037912" y="88099"/>
                  </a:lnTo>
                  <a:close/>
                </a:path>
                <a:path w="2416810" h="294639">
                  <a:moveTo>
                    <a:pt x="2054783" y="139648"/>
                  </a:moveTo>
                  <a:lnTo>
                    <a:pt x="1793290" y="139648"/>
                  </a:lnTo>
                  <a:lnTo>
                    <a:pt x="1793290" y="104973"/>
                  </a:lnTo>
                  <a:lnTo>
                    <a:pt x="2054783" y="104973"/>
                  </a:lnTo>
                  <a:lnTo>
                    <a:pt x="2054783" y="139648"/>
                  </a:lnTo>
                  <a:close/>
                </a:path>
                <a:path w="2416810" h="294639">
                  <a:moveTo>
                    <a:pt x="1943561" y="159646"/>
                  </a:moveTo>
                  <a:lnTo>
                    <a:pt x="1903887" y="159646"/>
                  </a:lnTo>
                  <a:lnTo>
                    <a:pt x="1903887" y="139648"/>
                  </a:lnTo>
                  <a:lnTo>
                    <a:pt x="1943561" y="139648"/>
                  </a:lnTo>
                  <a:lnTo>
                    <a:pt x="1943561" y="159646"/>
                  </a:lnTo>
                  <a:close/>
                </a:path>
                <a:path w="2416810" h="294639">
                  <a:moveTo>
                    <a:pt x="2042598" y="292421"/>
                  </a:moveTo>
                  <a:lnTo>
                    <a:pt x="1812036" y="292421"/>
                  </a:lnTo>
                  <a:lnTo>
                    <a:pt x="1812036" y="209008"/>
                  </a:lnTo>
                  <a:lnTo>
                    <a:pt x="1996051" y="209008"/>
                  </a:lnTo>
                  <a:lnTo>
                    <a:pt x="1996051" y="193072"/>
                  </a:lnTo>
                  <a:lnTo>
                    <a:pt x="1812036" y="193072"/>
                  </a:lnTo>
                  <a:lnTo>
                    <a:pt x="1812036" y="159646"/>
                  </a:lnTo>
                  <a:lnTo>
                    <a:pt x="2036350" y="159646"/>
                  </a:lnTo>
                  <a:lnTo>
                    <a:pt x="2036350" y="242434"/>
                  </a:lnTo>
                  <a:lnTo>
                    <a:pt x="1852022" y="242434"/>
                  </a:lnTo>
                  <a:lnTo>
                    <a:pt x="1852022" y="258683"/>
                  </a:lnTo>
                  <a:lnTo>
                    <a:pt x="2042598" y="258683"/>
                  </a:lnTo>
                  <a:lnTo>
                    <a:pt x="2042598" y="292421"/>
                  </a:lnTo>
                  <a:close/>
                </a:path>
                <a:path w="2416810" h="294639">
                  <a:moveTo>
                    <a:pt x="2416565" y="112158"/>
                  </a:moveTo>
                  <a:lnTo>
                    <a:pt x="2377516" y="112158"/>
                  </a:lnTo>
                  <a:lnTo>
                    <a:pt x="2377516" y="0"/>
                  </a:lnTo>
                  <a:lnTo>
                    <a:pt x="2416565" y="0"/>
                  </a:lnTo>
                  <a:lnTo>
                    <a:pt x="2416565" y="112158"/>
                  </a:lnTo>
                  <a:close/>
                </a:path>
                <a:path w="2416810" h="294639">
                  <a:moveTo>
                    <a:pt x="2356893" y="234939"/>
                  </a:moveTo>
                  <a:lnTo>
                    <a:pt x="2273477" y="234939"/>
                  </a:lnTo>
                  <a:lnTo>
                    <a:pt x="2285468" y="234212"/>
                  </a:lnTo>
                  <a:lnTo>
                    <a:pt x="2298239" y="231932"/>
                  </a:lnTo>
                  <a:lnTo>
                    <a:pt x="2309252" y="227954"/>
                  </a:lnTo>
                  <a:lnTo>
                    <a:pt x="2318156" y="222130"/>
                  </a:lnTo>
                  <a:lnTo>
                    <a:pt x="2318156" y="1874"/>
                  </a:lnTo>
                  <a:lnTo>
                    <a:pt x="2356893" y="1874"/>
                  </a:lnTo>
                  <a:lnTo>
                    <a:pt x="2356893" y="112158"/>
                  </a:lnTo>
                  <a:lnTo>
                    <a:pt x="2416565" y="112158"/>
                  </a:lnTo>
                  <a:lnTo>
                    <a:pt x="2416565" y="148083"/>
                  </a:lnTo>
                  <a:lnTo>
                    <a:pt x="2356893" y="148083"/>
                  </a:lnTo>
                  <a:lnTo>
                    <a:pt x="2356893" y="234939"/>
                  </a:lnTo>
                  <a:close/>
                </a:path>
                <a:path w="2416810" h="294639">
                  <a:moveTo>
                    <a:pt x="2264730" y="270552"/>
                  </a:moveTo>
                  <a:lnTo>
                    <a:pt x="2169444" y="270552"/>
                  </a:lnTo>
                  <a:lnTo>
                    <a:pt x="2169444" y="4998"/>
                  </a:lnTo>
                  <a:lnTo>
                    <a:pt x="2304719" y="4998"/>
                  </a:lnTo>
                  <a:lnTo>
                    <a:pt x="2304719" y="40611"/>
                  </a:lnTo>
                  <a:lnTo>
                    <a:pt x="2208493" y="40611"/>
                  </a:lnTo>
                  <a:lnTo>
                    <a:pt x="2208493" y="234939"/>
                  </a:lnTo>
                  <a:lnTo>
                    <a:pt x="2356893" y="234939"/>
                  </a:lnTo>
                  <a:lnTo>
                    <a:pt x="2356893" y="255868"/>
                  </a:lnTo>
                  <a:lnTo>
                    <a:pt x="2318156" y="255868"/>
                  </a:lnTo>
                  <a:lnTo>
                    <a:pt x="2312267" y="262512"/>
                  </a:lnTo>
                  <a:lnTo>
                    <a:pt x="2301048" y="267076"/>
                  </a:lnTo>
                  <a:lnTo>
                    <a:pt x="2285027" y="269707"/>
                  </a:lnTo>
                  <a:lnTo>
                    <a:pt x="2264730" y="270552"/>
                  </a:lnTo>
                  <a:close/>
                </a:path>
                <a:path w="2416810" h="294639">
                  <a:moveTo>
                    <a:pt x="2271291" y="234939"/>
                  </a:moveTo>
                  <a:lnTo>
                    <a:pt x="2234740" y="234939"/>
                  </a:lnTo>
                  <a:lnTo>
                    <a:pt x="2234740" y="40611"/>
                  </a:lnTo>
                  <a:lnTo>
                    <a:pt x="2273477" y="40611"/>
                  </a:lnTo>
                  <a:lnTo>
                    <a:pt x="2273477" y="234827"/>
                  </a:lnTo>
                  <a:lnTo>
                    <a:pt x="2271291" y="234939"/>
                  </a:lnTo>
                  <a:close/>
                </a:path>
                <a:path w="2416810" h="294639">
                  <a:moveTo>
                    <a:pt x="2416565" y="289609"/>
                  </a:moveTo>
                  <a:lnTo>
                    <a:pt x="2377516" y="289609"/>
                  </a:lnTo>
                  <a:lnTo>
                    <a:pt x="2377516" y="148083"/>
                  </a:lnTo>
                  <a:lnTo>
                    <a:pt x="2416565" y="148083"/>
                  </a:lnTo>
                  <a:lnTo>
                    <a:pt x="2416565" y="289609"/>
                  </a:lnTo>
                  <a:close/>
                </a:path>
                <a:path w="2416810" h="294639">
                  <a:moveTo>
                    <a:pt x="2273477" y="234939"/>
                  </a:moveTo>
                  <a:lnTo>
                    <a:pt x="2271291" y="234939"/>
                  </a:lnTo>
                  <a:lnTo>
                    <a:pt x="2273477" y="234827"/>
                  </a:lnTo>
                  <a:close/>
                </a:path>
                <a:path w="2416810" h="294639">
                  <a:moveTo>
                    <a:pt x="2356893" y="286173"/>
                  </a:moveTo>
                  <a:lnTo>
                    <a:pt x="2318156" y="286173"/>
                  </a:lnTo>
                  <a:lnTo>
                    <a:pt x="2318156" y="255868"/>
                  </a:lnTo>
                  <a:lnTo>
                    <a:pt x="2356893" y="255868"/>
                  </a:lnTo>
                  <a:lnTo>
                    <a:pt x="2356893" y="2861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861" y="2519358"/>
              <a:ext cx="5338317" cy="32335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44809" y="3375701"/>
              <a:ext cx="3373120" cy="296545"/>
            </a:xfrm>
            <a:custGeom>
              <a:avLst/>
              <a:gdLst/>
              <a:ahLst/>
              <a:cxnLst/>
              <a:rect l="l" t="t" r="r" b="b"/>
              <a:pathLst>
                <a:path w="3373120" h="296545">
                  <a:moveTo>
                    <a:pt x="235248" y="63421"/>
                  </a:moveTo>
                  <a:lnTo>
                    <a:pt x="194950" y="63421"/>
                  </a:lnTo>
                  <a:lnTo>
                    <a:pt x="194950" y="0"/>
                  </a:lnTo>
                  <a:lnTo>
                    <a:pt x="235248" y="0"/>
                  </a:lnTo>
                  <a:lnTo>
                    <a:pt x="235248" y="63421"/>
                  </a:lnTo>
                  <a:close/>
                </a:path>
                <a:path w="3373120" h="296545">
                  <a:moveTo>
                    <a:pt x="144334" y="156831"/>
                  </a:moveTo>
                  <a:lnTo>
                    <a:pt x="0" y="156831"/>
                  </a:lnTo>
                  <a:lnTo>
                    <a:pt x="0" y="3436"/>
                  </a:lnTo>
                  <a:lnTo>
                    <a:pt x="39361" y="3436"/>
                  </a:lnTo>
                  <a:lnTo>
                    <a:pt x="39361" y="48737"/>
                  </a:lnTo>
                  <a:lnTo>
                    <a:pt x="144334" y="48737"/>
                  </a:lnTo>
                  <a:lnTo>
                    <a:pt x="144334" y="63421"/>
                  </a:lnTo>
                  <a:lnTo>
                    <a:pt x="235248" y="63421"/>
                  </a:lnTo>
                  <a:lnTo>
                    <a:pt x="235248" y="84037"/>
                  </a:lnTo>
                  <a:lnTo>
                    <a:pt x="39361" y="84037"/>
                  </a:lnTo>
                  <a:lnTo>
                    <a:pt x="39361" y="121531"/>
                  </a:lnTo>
                  <a:lnTo>
                    <a:pt x="144334" y="121531"/>
                  </a:lnTo>
                  <a:lnTo>
                    <a:pt x="144334" y="156831"/>
                  </a:lnTo>
                  <a:close/>
                </a:path>
                <a:path w="3373120" h="296545">
                  <a:moveTo>
                    <a:pt x="144334" y="48737"/>
                  </a:moveTo>
                  <a:lnTo>
                    <a:pt x="104973" y="48737"/>
                  </a:lnTo>
                  <a:lnTo>
                    <a:pt x="104973" y="3436"/>
                  </a:lnTo>
                  <a:lnTo>
                    <a:pt x="144334" y="3436"/>
                  </a:lnTo>
                  <a:lnTo>
                    <a:pt x="144334" y="48737"/>
                  </a:lnTo>
                  <a:close/>
                </a:path>
                <a:path w="3373120" h="296545">
                  <a:moveTo>
                    <a:pt x="144334" y="121531"/>
                  </a:moveTo>
                  <a:lnTo>
                    <a:pt x="104973" y="121531"/>
                  </a:lnTo>
                  <a:lnTo>
                    <a:pt x="104973" y="84037"/>
                  </a:lnTo>
                  <a:lnTo>
                    <a:pt x="235248" y="84037"/>
                  </a:lnTo>
                  <a:lnTo>
                    <a:pt x="235248" y="99033"/>
                  </a:lnTo>
                  <a:lnTo>
                    <a:pt x="144334" y="99033"/>
                  </a:lnTo>
                  <a:lnTo>
                    <a:pt x="144334" y="121531"/>
                  </a:lnTo>
                  <a:close/>
                </a:path>
                <a:path w="3373120" h="296545">
                  <a:moveTo>
                    <a:pt x="235248" y="168390"/>
                  </a:moveTo>
                  <a:lnTo>
                    <a:pt x="194950" y="168390"/>
                  </a:lnTo>
                  <a:lnTo>
                    <a:pt x="194950" y="99033"/>
                  </a:lnTo>
                  <a:lnTo>
                    <a:pt x="235248" y="99033"/>
                  </a:lnTo>
                  <a:lnTo>
                    <a:pt x="235248" y="168390"/>
                  </a:lnTo>
                  <a:close/>
                </a:path>
                <a:path w="3373120" h="296545">
                  <a:moveTo>
                    <a:pt x="235248" y="292421"/>
                  </a:moveTo>
                  <a:lnTo>
                    <a:pt x="17183" y="292421"/>
                  </a:lnTo>
                  <a:lnTo>
                    <a:pt x="17183" y="179641"/>
                  </a:lnTo>
                  <a:lnTo>
                    <a:pt x="235248" y="179641"/>
                  </a:lnTo>
                  <a:lnTo>
                    <a:pt x="235248" y="214941"/>
                  </a:lnTo>
                  <a:lnTo>
                    <a:pt x="57481" y="214941"/>
                  </a:lnTo>
                  <a:lnTo>
                    <a:pt x="57481" y="257434"/>
                  </a:lnTo>
                  <a:lnTo>
                    <a:pt x="235248" y="257434"/>
                  </a:lnTo>
                  <a:lnTo>
                    <a:pt x="235248" y="292421"/>
                  </a:lnTo>
                  <a:close/>
                </a:path>
                <a:path w="3373120" h="296545">
                  <a:moveTo>
                    <a:pt x="235248" y="257434"/>
                  </a:moveTo>
                  <a:lnTo>
                    <a:pt x="194950" y="257434"/>
                  </a:lnTo>
                  <a:lnTo>
                    <a:pt x="194950" y="214941"/>
                  </a:lnTo>
                  <a:lnTo>
                    <a:pt x="235248" y="214941"/>
                  </a:lnTo>
                  <a:lnTo>
                    <a:pt x="235248" y="257434"/>
                  </a:lnTo>
                  <a:close/>
                </a:path>
                <a:path w="3373120" h="296545">
                  <a:moveTo>
                    <a:pt x="390896" y="39361"/>
                  </a:moveTo>
                  <a:lnTo>
                    <a:pt x="297736" y="39361"/>
                  </a:lnTo>
                  <a:lnTo>
                    <a:pt x="297736" y="3436"/>
                  </a:lnTo>
                  <a:lnTo>
                    <a:pt x="526111" y="3436"/>
                  </a:lnTo>
                  <a:lnTo>
                    <a:pt x="526111" y="37176"/>
                  </a:lnTo>
                  <a:lnTo>
                    <a:pt x="391462" y="37176"/>
                  </a:lnTo>
                  <a:lnTo>
                    <a:pt x="390896" y="39361"/>
                  </a:lnTo>
                  <a:close/>
                </a:path>
                <a:path w="3373120" h="296545">
                  <a:moveTo>
                    <a:pt x="294299" y="156518"/>
                  </a:moveTo>
                  <a:lnTo>
                    <a:pt x="294299" y="119969"/>
                  </a:lnTo>
                  <a:lnTo>
                    <a:pt x="330833" y="109932"/>
                  </a:lnTo>
                  <a:lnTo>
                    <a:pt x="361860" y="92632"/>
                  </a:lnTo>
                  <a:lnTo>
                    <a:pt x="383397" y="68302"/>
                  </a:lnTo>
                  <a:lnTo>
                    <a:pt x="391462" y="37176"/>
                  </a:lnTo>
                  <a:lnTo>
                    <a:pt x="391462" y="39361"/>
                  </a:lnTo>
                  <a:lnTo>
                    <a:pt x="432015" y="39361"/>
                  </a:lnTo>
                  <a:lnTo>
                    <a:pt x="439517" y="68302"/>
                  </a:lnTo>
                  <a:lnTo>
                    <a:pt x="461089" y="92632"/>
                  </a:lnTo>
                  <a:lnTo>
                    <a:pt x="466422" y="95597"/>
                  </a:lnTo>
                  <a:lnTo>
                    <a:pt x="411767" y="95597"/>
                  </a:lnTo>
                  <a:lnTo>
                    <a:pt x="393060" y="117373"/>
                  </a:lnTo>
                  <a:lnTo>
                    <a:pt x="366622" y="134844"/>
                  </a:lnTo>
                  <a:lnTo>
                    <a:pt x="333389" y="147922"/>
                  </a:lnTo>
                  <a:lnTo>
                    <a:pt x="294299" y="156518"/>
                  </a:lnTo>
                  <a:close/>
                </a:path>
                <a:path w="3373120" h="296545">
                  <a:moveTo>
                    <a:pt x="431448" y="39361"/>
                  </a:moveTo>
                  <a:lnTo>
                    <a:pt x="391462" y="39361"/>
                  </a:lnTo>
                  <a:lnTo>
                    <a:pt x="391462" y="37176"/>
                  </a:lnTo>
                  <a:lnTo>
                    <a:pt x="431448" y="37176"/>
                  </a:lnTo>
                  <a:lnTo>
                    <a:pt x="431448" y="39361"/>
                  </a:lnTo>
                  <a:close/>
                </a:path>
                <a:path w="3373120" h="296545">
                  <a:moveTo>
                    <a:pt x="432015" y="39361"/>
                  </a:moveTo>
                  <a:lnTo>
                    <a:pt x="431448" y="39361"/>
                  </a:lnTo>
                  <a:lnTo>
                    <a:pt x="431448" y="37176"/>
                  </a:lnTo>
                  <a:lnTo>
                    <a:pt x="432015" y="39361"/>
                  </a:lnTo>
                  <a:close/>
                </a:path>
                <a:path w="3373120" h="296545">
                  <a:moveTo>
                    <a:pt x="526111" y="39361"/>
                  </a:moveTo>
                  <a:lnTo>
                    <a:pt x="432015" y="39361"/>
                  </a:lnTo>
                  <a:lnTo>
                    <a:pt x="431448" y="37176"/>
                  </a:lnTo>
                  <a:lnTo>
                    <a:pt x="526111" y="37176"/>
                  </a:lnTo>
                  <a:lnTo>
                    <a:pt x="526111" y="39361"/>
                  </a:lnTo>
                  <a:close/>
                </a:path>
                <a:path w="3373120" h="296545">
                  <a:moveTo>
                    <a:pt x="528923" y="156518"/>
                  </a:moveTo>
                  <a:lnTo>
                    <a:pt x="489487" y="147922"/>
                  </a:lnTo>
                  <a:lnTo>
                    <a:pt x="456405" y="134844"/>
                  </a:lnTo>
                  <a:lnTo>
                    <a:pt x="430294" y="117373"/>
                  </a:lnTo>
                  <a:lnTo>
                    <a:pt x="411767" y="95597"/>
                  </a:lnTo>
                  <a:lnTo>
                    <a:pt x="466422" y="95597"/>
                  </a:lnTo>
                  <a:lnTo>
                    <a:pt x="492209" y="109932"/>
                  </a:lnTo>
                  <a:lnTo>
                    <a:pt x="528923" y="119969"/>
                  </a:lnTo>
                  <a:lnTo>
                    <a:pt x="528923" y="156518"/>
                  </a:lnTo>
                  <a:close/>
                </a:path>
                <a:path w="3373120" h="296545">
                  <a:moveTo>
                    <a:pt x="540795" y="218065"/>
                  </a:moveTo>
                  <a:lnTo>
                    <a:pt x="283052" y="218065"/>
                  </a:lnTo>
                  <a:lnTo>
                    <a:pt x="283052" y="181828"/>
                  </a:lnTo>
                  <a:lnTo>
                    <a:pt x="540795" y="181828"/>
                  </a:lnTo>
                  <a:lnTo>
                    <a:pt x="540795" y="218065"/>
                  </a:lnTo>
                  <a:close/>
                </a:path>
                <a:path w="3373120" h="296545">
                  <a:moveTo>
                    <a:pt x="431448" y="294296"/>
                  </a:moveTo>
                  <a:lnTo>
                    <a:pt x="391462" y="294296"/>
                  </a:lnTo>
                  <a:lnTo>
                    <a:pt x="391462" y="218065"/>
                  </a:lnTo>
                  <a:lnTo>
                    <a:pt x="431448" y="218065"/>
                  </a:lnTo>
                  <a:lnTo>
                    <a:pt x="431448" y="294296"/>
                  </a:lnTo>
                  <a:close/>
                </a:path>
                <a:path w="3373120" h="296545">
                  <a:moveTo>
                    <a:pt x="699192" y="91848"/>
                  </a:moveTo>
                  <a:lnTo>
                    <a:pt x="657644" y="91848"/>
                  </a:lnTo>
                  <a:lnTo>
                    <a:pt x="657644" y="83414"/>
                  </a:lnTo>
                  <a:lnTo>
                    <a:pt x="662550" y="55951"/>
                  </a:lnTo>
                  <a:lnTo>
                    <a:pt x="676974" y="34522"/>
                  </a:lnTo>
                  <a:lnTo>
                    <a:pt x="700479" y="20590"/>
                  </a:lnTo>
                  <a:lnTo>
                    <a:pt x="732623" y="15621"/>
                  </a:lnTo>
                  <a:lnTo>
                    <a:pt x="764718" y="20590"/>
                  </a:lnTo>
                  <a:lnTo>
                    <a:pt x="788115" y="34522"/>
                  </a:lnTo>
                  <a:lnTo>
                    <a:pt x="800115" y="52483"/>
                  </a:lnTo>
                  <a:lnTo>
                    <a:pt x="732623" y="52483"/>
                  </a:lnTo>
                  <a:lnTo>
                    <a:pt x="719358" y="55031"/>
                  </a:lnTo>
                  <a:lnTo>
                    <a:pt x="708760" y="62090"/>
                  </a:lnTo>
                  <a:lnTo>
                    <a:pt x="701735" y="72781"/>
                  </a:lnTo>
                  <a:lnTo>
                    <a:pt x="699192" y="86226"/>
                  </a:lnTo>
                  <a:lnTo>
                    <a:pt x="699192" y="91848"/>
                  </a:lnTo>
                  <a:close/>
                </a:path>
                <a:path w="3373120" h="296545">
                  <a:moveTo>
                    <a:pt x="803754" y="238064"/>
                  </a:moveTo>
                  <a:lnTo>
                    <a:pt x="732623" y="238064"/>
                  </a:lnTo>
                  <a:lnTo>
                    <a:pt x="748015" y="235227"/>
                  </a:lnTo>
                  <a:lnTo>
                    <a:pt x="760859" y="227090"/>
                  </a:lnTo>
                  <a:lnTo>
                    <a:pt x="769661" y="214207"/>
                  </a:lnTo>
                  <a:lnTo>
                    <a:pt x="772688" y="198384"/>
                  </a:lnTo>
                  <a:lnTo>
                    <a:pt x="772811" y="196510"/>
                  </a:lnTo>
                  <a:lnTo>
                    <a:pt x="769802" y="180278"/>
                  </a:lnTo>
                  <a:lnTo>
                    <a:pt x="761289" y="167258"/>
                  </a:lnTo>
                  <a:lnTo>
                    <a:pt x="748674" y="158867"/>
                  </a:lnTo>
                  <a:lnTo>
                    <a:pt x="733248" y="155894"/>
                  </a:lnTo>
                  <a:lnTo>
                    <a:pt x="704819" y="155894"/>
                  </a:lnTo>
                  <a:lnTo>
                    <a:pt x="704819" y="119656"/>
                  </a:lnTo>
                  <a:lnTo>
                    <a:pt x="733248" y="119656"/>
                  </a:lnTo>
                  <a:lnTo>
                    <a:pt x="746282" y="117025"/>
                  </a:lnTo>
                  <a:lnTo>
                    <a:pt x="756681" y="109854"/>
                  </a:lnTo>
                  <a:lnTo>
                    <a:pt x="763564" y="99226"/>
                  </a:lnTo>
                  <a:lnTo>
                    <a:pt x="766053" y="86226"/>
                  </a:lnTo>
                  <a:lnTo>
                    <a:pt x="763378" y="72781"/>
                  </a:lnTo>
                  <a:lnTo>
                    <a:pt x="756134" y="62090"/>
                  </a:lnTo>
                  <a:lnTo>
                    <a:pt x="745491" y="55031"/>
                  </a:lnTo>
                  <a:lnTo>
                    <a:pt x="732623" y="52483"/>
                  </a:lnTo>
                  <a:lnTo>
                    <a:pt x="800115" y="52483"/>
                  </a:lnTo>
                  <a:lnTo>
                    <a:pt x="802432" y="55951"/>
                  </a:lnTo>
                  <a:lnTo>
                    <a:pt x="807289" y="83414"/>
                  </a:lnTo>
                  <a:lnTo>
                    <a:pt x="804687" y="103279"/>
                  </a:lnTo>
                  <a:lnTo>
                    <a:pt x="797253" y="119560"/>
                  </a:lnTo>
                  <a:lnTo>
                    <a:pt x="785542" y="131248"/>
                  </a:lnTo>
                  <a:lnTo>
                    <a:pt x="770111" y="137337"/>
                  </a:lnTo>
                  <a:lnTo>
                    <a:pt x="788378" y="144001"/>
                  </a:lnTo>
                  <a:lnTo>
                    <a:pt x="802369" y="156662"/>
                  </a:lnTo>
                  <a:lnTo>
                    <a:pt x="811322" y="175157"/>
                  </a:lnTo>
                  <a:lnTo>
                    <a:pt x="814475" y="199322"/>
                  </a:lnTo>
                  <a:lnTo>
                    <a:pt x="808583" y="231168"/>
                  </a:lnTo>
                  <a:lnTo>
                    <a:pt x="803754" y="238064"/>
                  </a:lnTo>
                  <a:close/>
                </a:path>
                <a:path w="3373120" h="296545">
                  <a:moveTo>
                    <a:pt x="732623" y="274926"/>
                  </a:moveTo>
                  <a:lnTo>
                    <a:pt x="699043" y="269776"/>
                  </a:lnTo>
                  <a:lnTo>
                    <a:pt x="672991" y="254814"/>
                  </a:lnTo>
                  <a:lnTo>
                    <a:pt x="656135" y="230773"/>
                  </a:lnTo>
                  <a:lnTo>
                    <a:pt x="650146" y="198384"/>
                  </a:lnTo>
                  <a:lnTo>
                    <a:pt x="650146" y="191513"/>
                  </a:lnTo>
                  <a:lnTo>
                    <a:pt x="692006" y="191513"/>
                  </a:lnTo>
                  <a:lnTo>
                    <a:pt x="692123" y="197135"/>
                  </a:lnTo>
                  <a:lnTo>
                    <a:pt x="695233" y="213811"/>
                  </a:lnTo>
                  <a:lnTo>
                    <a:pt x="703996" y="226894"/>
                  </a:lnTo>
                  <a:lnTo>
                    <a:pt x="716918" y="235174"/>
                  </a:lnTo>
                  <a:lnTo>
                    <a:pt x="732623" y="238064"/>
                  </a:lnTo>
                  <a:lnTo>
                    <a:pt x="803754" y="238064"/>
                  </a:lnTo>
                  <a:lnTo>
                    <a:pt x="791942" y="254931"/>
                  </a:lnTo>
                  <a:lnTo>
                    <a:pt x="766104" y="269790"/>
                  </a:lnTo>
                  <a:lnTo>
                    <a:pt x="732623" y="274926"/>
                  </a:lnTo>
                  <a:close/>
                </a:path>
                <a:path w="3373120" h="296545">
                  <a:moveTo>
                    <a:pt x="846970" y="273051"/>
                  </a:moveTo>
                  <a:lnTo>
                    <a:pt x="846970" y="234002"/>
                  </a:lnTo>
                  <a:lnTo>
                    <a:pt x="877997" y="216126"/>
                  </a:lnTo>
                  <a:lnTo>
                    <a:pt x="901175" y="187061"/>
                  </a:lnTo>
                  <a:lnTo>
                    <a:pt x="915683" y="147100"/>
                  </a:lnTo>
                  <a:lnTo>
                    <a:pt x="920701" y="96536"/>
                  </a:lnTo>
                  <a:lnTo>
                    <a:pt x="920701" y="41236"/>
                  </a:lnTo>
                  <a:lnTo>
                    <a:pt x="850094" y="41236"/>
                  </a:lnTo>
                  <a:lnTo>
                    <a:pt x="850094" y="4998"/>
                  </a:lnTo>
                  <a:lnTo>
                    <a:pt x="960375" y="4998"/>
                  </a:lnTo>
                  <a:lnTo>
                    <a:pt x="960375" y="94661"/>
                  </a:lnTo>
                  <a:lnTo>
                    <a:pt x="956499" y="147224"/>
                  </a:lnTo>
                  <a:lnTo>
                    <a:pt x="944210" y="191780"/>
                  </a:lnTo>
                  <a:lnTo>
                    <a:pt x="922518" y="227893"/>
                  </a:lnTo>
                  <a:lnTo>
                    <a:pt x="890435" y="255128"/>
                  </a:lnTo>
                  <a:lnTo>
                    <a:pt x="846970" y="273051"/>
                  </a:lnTo>
                  <a:close/>
                </a:path>
                <a:path w="3373120" h="296545">
                  <a:moveTo>
                    <a:pt x="1088780" y="112783"/>
                  </a:moveTo>
                  <a:lnTo>
                    <a:pt x="1049418" y="112783"/>
                  </a:lnTo>
                  <a:lnTo>
                    <a:pt x="1049418" y="0"/>
                  </a:lnTo>
                  <a:lnTo>
                    <a:pt x="1088780" y="0"/>
                  </a:lnTo>
                  <a:lnTo>
                    <a:pt x="1088780" y="112783"/>
                  </a:lnTo>
                  <a:close/>
                </a:path>
                <a:path w="3373120" h="296545">
                  <a:moveTo>
                    <a:pt x="1023796" y="286173"/>
                  </a:moveTo>
                  <a:lnTo>
                    <a:pt x="985060" y="286173"/>
                  </a:lnTo>
                  <a:lnTo>
                    <a:pt x="985060" y="1874"/>
                  </a:lnTo>
                  <a:lnTo>
                    <a:pt x="1023796" y="1874"/>
                  </a:lnTo>
                  <a:lnTo>
                    <a:pt x="1023796" y="112783"/>
                  </a:lnTo>
                  <a:lnTo>
                    <a:pt x="1088780" y="112783"/>
                  </a:lnTo>
                  <a:lnTo>
                    <a:pt x="1088780" y="148708"/>
                  </a:lnTo>
                  <a:lnTo>
                    <a:pt x="1023796" y="148708"/>
                  </a:lnTo>
                  <a:lnTo>
                    <a:pt x="1023796" y="286173"/>
                  </a:lnTo>
                  <a:close/>
                </a:path>
                <a:path w="3373120" h="296545">
                  <a:moveTo>
                    <a:pt x="1088780" y="289609"/>
                  </a:moveTo>
                  <a:lnTo>
                    <a:pt x="1049418" y="289609"/>
                  </a:lnTo>
                  <a:lnTo>
                    <a:pt x="1049418" y="148708"/>
                  </a:lnTo>
                  <a:lnTo>
                    <a:pt x="1088780" y="148708"/>
                  </a:lnTo>
                  <a:lnTo>
                    <a:pt x="1088780" y="289609"/>
                  </a:lnTo>
                  <a:close/>
                </a:path>
                <a:path w="3373120" h="296545">
                  <a:moveTo>
                    <a:pt x="1296541" y="273676"/>
                  </a:moveTo>
                  <a:lnTo>
                    <a:pt x="1253223" y="261550"/>
                  </a:lnTo>
                  <a:lnTo>
                    <a:pt x="1225076" y="206701"/>
                  </a:lnTo>
                  <a:lnTo>
                    <a:pt x="1220312" y="137150"/>
                  </a:lnTo>
                  <a:lnTo>
                    <a:pt x="1221376" y="99373"/>
                  </a:lnTo>
                  <a:lnTo>
                    <a:pt x="1232174" y="41859"/>
                  </a:lnTo>
                  <a:lnTo>
                    <a:pt x="1265300" y="5701"/>
                  </a:lnTo>
                  <a:lnTo>
                    <a:pt x="1296541" y="0"/>
                  </a:lnTo>
                  <a:lnTo>
                    <a:pt x="1313498" y="1444"/>
                  </a:lnTo>
                  <a:lnTo>
                    <a:pt x="1327937" y="5701"/>
                  </a:lnTo>
                  <a:lnTo>
                    <a:pt x="1340034" y="12653"/>
                  </a:lnTo>
                  <a:lnTo>
                    <a:pt x="1349963" y="22181"/>
                  </a:lnTo>
                  <a:lnTo>
                    <a:pt x="1357646" y="35612"/>
                  </a:lnTo>
                  <a:lnTo>
                    <a:pt x="1289666" y="35612"/>
                  </a:lnTo>
                  <a:lnTo>
                    <a:pt x="1280918" y="39673"/>
                  </a:lnTo>
                  <a:lnTo>
                    <a:pt x="1263423" y="82241"/>
                  </a:lnTo>
                  <a:lnTo>
                    <a:pt x="1260298" y="137150"/>
                  </a:lnTo>
                  <a:lnTo>
                    <a:pt x="1261011" y="166719"/>
                  </a:lnTo>
                  <a:lnTo>
                    <a:pt x="1267943" y="212499"/>
                  </a:lnTo>
                  <a:lnTo>
                    <a:pt x="1289666" y="238376"/>
                  </a:lnTo>
                  <a:lnTo>
                    <a:pt x="1357825" y="238376"/>
                  </a:lnTo>
                  <a:lnTo>
                    <a:pt x="1349963" y="252119"/>
                  </a:lnTo>
                  <a:lnTo>
                    <a:pt x="1340034" y="261550"/>
                  </a:lnTo>
                  <a:lnTo>
                    <a:pt x="1327937" y="268287"/>
                  </a:lnTo>
                  <a:lnTo>
                    <a:pt x="1313498" y="272329"/>
                  </a:lnTo>
                  <a:lnTo>
                    <a:pt x="1296541" y="273676"/>
                  </a:lnTo>
                  <a:close/>
                </a:path>
                <a:path w="3373120" h="296545">
                  <a:moveTo>
                    <a:pt x="1357825" y="238376"/>
                  </a:moveTo>
                  <a:lnTo>
                    <a:pt x="1303728" y="238376"/>
                  </a:lnTo>
                  <a:lnTo>
                    <a:pt x="1312476" y="234314"/>
                  </a:lnTo>
                  <a:lnTo>
                    <a:pt x="1318099" y="227129"/>
                  </a:lnTo>
                  <a:lnTo>
                    <a:pt x="1325451" y="212499"/>
                  </a:lnTo>
                  <a:lnTo>
                    <a:pt x="1330050" y="192099"/>
                  </a:lnTo>
                  <a:lnTo>
                    <a:pt x="1332422" y="166719"/>
                  </a:lnTo>
                  <a:lnTo>
                    <a:pt x="1333096" y="137150"/>
                  </a:lnTo>
                  <a:lnTo>
                    <a:pt x="1332422" y="107586"/>
                  </a:lnTo>
                  <a:lnTo>
                    <a:pt x="1325451" y="61933"/>
                  </a:lnTo>
                  <a:lnTo>
                    <a:pt x="1303728" y="35612"/>
                  </a:lnTo>
                  <a:lnTo>
                    <a:pt x="1357646" y="35612"/>
                  </a:lnTo>
                  <a:lnTo>
                    <a:pt x="1361220" y="41859"/>
                  </a:lnTo>
                  <a:lnTo>
                    <a:pt x="1368318" y="67599"/>
                  </a:lnTo>
                  <a:lnTo>
                    <a:pt x="1372018" y="99373"/>
                  </a:lnTo>
                  <a:lnTo>
                    <a:pt x="1373082" y="137150"/>
                  </a:lnTo>
                  <a:lnTo>
                    <a:pt x="1372018" y="174928"/>
                  </a:lnTo>
                  <a:lnTo>
                    <a:pt x="1368318" y="206701"/>
                  </a:lnTo>
                  <a:lnTo>
                    <a:pt x="1361220" y="232441"/>
                  </a:lnTo>
                  <a:lnTo>
                    <a:pt x="1357825" y="238376"/>
                  </a:lnTo>
                  <a:close/>
                </a:path>
                <a:path w="3373120" h="296545">
                  <a:moveTo>
                    <a:pt x="1456186" y="289609"/>
                  </a:moveTo>
                  <a:lnTo>
                    <a:pt x="1415887" y="289609"/>
                  </a:lnTo>
                  <a:lnTo>
                    <a:pt x="1415887" y="0"/>
                  </a:lnTo>
                  <a:lnTo>
                    <a:pt x="1456186" y="0"/>
                  </a:lnTo>
                  <a:lnTo>
                    <a:pt x="1456186" y="289609"/>
                  </a:lnTo>
                  <a:close/>
                </a:path>
                <a:path w="3373120" h="296545">
                  <a:moveTo>
                    <a:pt x="1498366" y="161830"/>
                  </a:moveTo>
                  <a:lnTo>
                    <a:pt x="1498366" y="125592"/>
                  </a:lnTo>
                  <a:lnTo>
                    <a:pt x="1523960" y="113491"/>
                  </a:lnTo>
                  <a:lnTo>
                    <a:pt x="1544018" y="95092"/>
                  </a:lnTo>
                  <a:lnTo>
                    <a:pt x="1557106" y="70542"/>
                  </a:lnTo>
                  <a:lnTo>
                    <a:pt x="1561787" y="39988"/>
                  </a:lnTo>
                  <a:lnTo>
                    <a:pt x="1561787" y="1874"/>
                  </a:lnTo>
                  <a:lnTo>
                    <a:pt x="1601773" y="1874"/>
                  </a:lnTo>
                  <a:lnTo>
                    <a:pt x="1601773" y="39988"/>
                  </a:lnTo>
                  <a:lnTo>
                    <a:pt x="1606538" y="70664"/>
                  </a:lnTo>
                  <a:lnTo>
                    <a:pt x="1619738" y="94194"/>
                  </a:lnTo>
                  <a:lnTo>
                    <a:pt x="1635012" y="107156"/>
                  </a:lnTo>
                  <a:lnTo>
                    <a:pt x="1581979" y="107156"/>
                  </a:lnTo>
                  <a:lnTo>
                    <a:pt x="1570543" y="124881"/>
                  </a:lnTo>
                  <a:lnTo>
                    <a:pt x="1552397" y="140468"/>
                  </a:lnTo>
                  <a:lnTo>
                    <a:pt x="1528140" y="153067"/>
                  </a:lnTo>
                  <a:lnTo>
                    <a:pt x="1498366" y="161830"/>
                  </a:lnTo>
                  <a:close/>
                </a:path>
                <a:path w="3373120" h="296545">
                  <a:moveTo>
                    <a:pt x="1664882" y="158393"/>
                  </a:moveTo>
                  <a:lnTo>
                    <a:pt x="1635866" y="150563"/>
                  </a:lnTo>
                  <a:lnTo>
                    <a:pt x="1611994" y="138867"/>
                  </a:lnTo>
                  <a:lnTo>
                    <a:pt x="1593840" y="124124"/>
                  </a:lnTo>
                  <a:lnTo>
                    <a:pt x="1581979" y="107156"/>
                  </a:lnTo>
                  <a:lnTo>
                    <a:pt x="1635012" y="107156"/>
                  </a:lnTo>
                  <a:lnTo>
                    <a:pt x="1639732" y="111162"/>
                  </a:lnTo>
                  <a:lnTo>
                    <a:pt x="1664882" y="122156"/>
                  </a:lnTo>
                  <a:lnTo>
                    <a:pt x="1664882" y="158393"/>
                  </a:lnTo>
                  <a:close/>
                </a:path>
                <a:path w="3373120" h="296545">
                  <a:moveTo>
                    <a:pt x="1739863" y="167766"/>
                  </a:moveTo>
                  <a:lnTo>
                    <a:pt x="1699564" y="167766"/>
                  </a:lnTo>
                  <a:lnTo>
                    <a:pt x="1699564" y="0"/>
                  </a:lnTo>
                  <a:lnTo>
                    <a:pt x="1739863" y="0"/>
                  </a:lnTo>
                  <a:lnTo>
                    <a:pt x="1739863" y="63733"/>
                  </a:lnTo>
                  <a:lnTo>
                    <a:pt x="1781103" y="63733"/>
                  </a:lnTo>
                  <a:lnTo>
                    <a:pt x="1781103" y="99658"/>
                  </a:lnTo>
                  <a:lnTo>
                    <a:pt x="1739863" y="99658"/>
                  </a:lnTo>
                  <a:lnTo>
                    <a:pt x="1739863" y="167766"/>
                  </a:lnTo>
                  <a:close/>
                </a:path>
                <a:path w="3373120" h="296545">
                  <a:moveTo>
                    <a:pt x="1633954" y="296170"/>
                  </a:moveTo>
                  <a:lnTo>
                    <a:pt x="1580493" y="291562"/>
                  </a:lnTo>
                  <a:lnTo>
                    <a:pt x="1541792" y="276175"/>
                  </a:lnTo>
                  <a:lnTo>
                    <a:pt x="1520860" y="232751"/>
                  </a:lnTo>
                  <a:lnTo>
                    <a:pt x="1522329" y="218810"/>
                  </a:lnTo>
                  <a:lnTo>
                    <a:pt x="1559136" y="180403"/>
                  </a:lnTo>
                  <a:lnTo>
                    <a:pt x="1605540" y="170483"/>
                  </a:lnTo>
                  <a:lnTo>
                    <a:pt x="1633954" y="169331"/>
                  </a:lnTo>
                  <a:lnTo>
                    <a:pt x="1662232" y="170483"/>
                  </a:lnTo>
                  <a:lnTo>
                    <a:pt x="1708597" y="180403"/>
                  </a:lnTo>
                  <a:lnTo>
                    <a:pt x="1739302" y="204631"/>
                  </a:lnTo>
                  <a:lnTo>
                    <a:pt x="1633954" y="204631"/>
                  </a:lnTo>
                  <a:lnTo>
                    <a:pt x="1615203" y="205344"/>
                  </a:lnTo>
                  <a:lnTo>
                    <a:pt x="1572718" y="216503"/>
                  </a:lnTo>
                  <a:lnTo>
                    <a:pt x="1561159" y="228063"/>
                  </a:lnTo>
                  <a:lnTo>
                    <a:pt x="1561159" y="237439"/>
                  </a:lnTo>
                  <a:lnTo>
                    <a:pt x="1598298" y="258097"/>
                  </a:lnTo>
                  <a:lnTo>
                    <a:pt x="1633954" y="260870"/>
                  </a:lnTo>
                  <a:lnTo>
                    <a:pt x="1739495" y="260870"/>
                  </a:lnTo>
                  <a:lnTo>
                    <a:pt x="1734479" y="268204"/>
                  </a:lnTo>
                  <a:lnTo>
                    <a:pt x="1725804" y="276175"/>
                  </a:lnTo>
                  <a:lnTo>
                    <a:pt x="1708597" y="285362"/>
                  </a:lnTo>
                  <a:lnTo>
                    <a:pt x="1687259" y="291562"/>
                  </a:lnTo>
                  <a:lnTo>
                    <a:pt x="1662232" y="295067"/>
                  </a:lnTo>
                  <a:lnTo>
                    <a:pt x="1633954" y="296170"/>
                  </a:lnTo>
                  <a:close/>
                </a:path>
                <a:path w="3373120" h="296545">
                  <a:moveTo>
                    <a:pt x="1739495" y="260870"/>
                  </a:moveTo>
                  <a:lnTo>
                    <a:pt x="1633954" y="260870"/>
                  </a:lnTo>
                  <a:lnTo>
                    <a:pt x="1652535" y="260201"/>
                  </a:lnTo>
                  <a:lnTo>
                    <a:pt x="1669416" y="258097"/>
                  </a:lnTo>
                  <a:lnTo>
                    <a:pt x="1683953" y="254412"/>
                  </a:lnTo>
                  <a:lnTo>
                    <a:pt x="1695503" y="248998"/>
                  </a:lnTo>
                  <a:lnTo>
                    <a:pt x="1702688" y="244000"/>
                  </a:lnTo>
                  <a:lnTo>
                    <a:pt x="1706438" y="237439"/>
                  </a:lnTo>
                  <a:lnTo>
                    <a:pt x="1706438" y="228063"/>
                  </a:lnTo>
                  <a:lnTo>
                    <a:pt x="1669416" y="207521"/>
                  </a:lnTo>
                  <a:lnTo>
                    <a:pt x="1633954" y="204631"/>
                  </a:lnTo>
                  <a:lnTo>
                    <a:pt x="1739302" y="204631"/>
                  </a:lnTo>
                  <a:lnTo>
                    <a:pt x="1741074" y="207212"/>
                  </a:lnTo>
                  <a:lnTo>
                    <a:pt x="1745267" y="218810"/>
                  </a:lnTo>
                  <a:lnTo>
                    <a:pt x="1746736" y="232751"/>
                  </a:lnTo>
                  <a:lnTo>
                    <a:pt x="1745267" y="246872"/>
                  </a:lnTo>
                  <a:lnTo>
                    <a:pt x="1741074" y="258563"/>
                  </a:lnTo>
                  <a:lnTo>
                    <a:pt x="1739495" y="260870"/>
                  </a:lnTo>
                  <a:close/>
                </a:path>
                <a:path w="3373120" h="296545">
                  <a:moveTo>
                    <a:pt x="1924193" y="181512"/>
                  </a:moveTo>
                  <a:lnTo>
                    <a:pt x="1873152" y="176474"/>
                  </a:lnTo>
                  <a:lnTo>
                    <a:pt x="1835467" y="159955"/>
                  </a:lnTo>
                  <a:lnTo>
                    <a:pt x="1805768" y="113386"/>
                  </a:lnTo>
                  <a:lnTo>
                    <a:pt x="1803600" y="91849"/>
                  </a:lnTo>
                  <a:lnTo>
                    <a:pt x="1805768" y="70083"/>
                  </a:lnTo>
                  <a:lnTo>
                    <a:pt x="1822052" y="35571"/>
                  </a:lnTo>
                  <a:lnTo>
                    <a:pt x="1873152" y="6873"/>
                  </a:lnTo>
                  <a:lnTo>
                    <a:pt x="1924193" y="1874"/>
                  </a:lnTo>
                  <a:lnTo>
                    <a:pt x="1951504" y="3085"/>
                  </a:lnTo>
                  <a:lnTo>
                    <a:pt x="1995935" y="13473"/>
                  </a:lnTo>
                  <a:lnTo>
                    <a:pt x="2027936" y="37799"/>
                  </a:lnTo>
                  <a:lnTo>
                    <a:pt x="1924193" y="37799"/>
                  </a:lnTo>
                  <a:lnTo>
                    <a:pt x="1905822" y="38897"/>
                  </a:lnTo>
                  <a:lnTo>
                    <a:pt x="1862019" y="54670"/>
                  </a:lnTo>
                  <a:lnTo>
                    <a:pt x="1843899" y="91849"/>
                  </a:lnTo>
                  <a:lnTo>
                    <a:pt x="1845105" y="101955"/>
                  </a:lnTo>
                  <a:lnTo>
                    <a:pt x="1874238" y="135702"/>
                  </a:lnTo>
                  <a:lnTo>
                    <a:pt x="1924193" y="145587"/>
                  </a:lnTo>
                  <a:lnTo>
                    <a:pt x="2027782" y="145587"/>
                  </a:lnTo>
                  <a:lnTo>
                    <a:pt x="2026513" y="147556"/>
                  </a:lnTo>
                  <a:lnTo>
                    <a:pt x="2013231" y="159955"/>
                  </a:lnTo>
                  <a:lnTo>
                    <a:pt x="1995935" y="169782"/>
                  </a:lnTo>
                  <a:lnTo>
                    <a:pt x="1975389" y="176474"/>
                  </a:lnTo>
                  <a:lnTo>
                    <a:pt x="1951504" y="180297"/>
                  </a:lnTo>
                  <a:lnTo>
                    <a:pt x="1924193" y="181512"/>
                  </a:lnTo>
                  <a:close/>
                </a:path>
                <a:path w="3373120" h="296545">
                  <a:moveTo>
                    <a:pt x="2027782" y="145587"/>
                  </a:moveTo>
                  <a:lnTo>
                    <a:pt x="1924193" y="145587"/>
                  </a:lnTo>
                  <a:lnTo>
                    <a:pt x="1942743" y="144440"/>
                  </a:lnTo>
                  <a:lnTo>
                    <a:pt x="1959654" y="141096"/>
                  </a:lnTo>
                  <a:lnTo>
                    <a:pt x="1994386" y="120760"/>
                  </a:lnTo>
                  <a:lnTo>
                    <a:pt x="2004799" y="91849"/>
                  </a:lnTo>
                  <a:lnTo>
                    <a:pt x="2003593" y="81382"/>
                  </a:lnTo>
                  <a:lnTo>
                    <a:pt x="1974455" y="47420"/>
                  </a:lnTo>
                  <a:lnTo>
                    <a:pt x="1924193" y="37799"/>
                  </a:lnTo>
                  <a:lnTo>
                    <a:pt x="2027936" y="37799"/>
                  </a:lnTo>
                  <a:lnTo>
                    <a:pt x="2036545" y="51275"/>
                  </a:lnTo>
                  <a:lnTo>
                    <a:pt x="2042886" y="70083"/>
                  </a:lnTo>
                  <a:lnTo>
                    <a:pt x="2045097" y="91849"/>
                  </a:lnTo>
                  <a:lnTo>
                    <a:pt x="2042886" y="113386"/>
                  </a:lnTo>
                  <a:lnTo>
                    <a:pt x="2036545" y="131994"/>
                  </a:lnTo>
                  <a:lnTo>
                    <a:pt x="2027782" y="145587"/>
                  </a:lnTo>
                  <a:close/>
                </a:path>
                <a:path w="3373120" h="296545">
                  <a:moveTo>
                    <a:pt x="2052908" y="277113"/>
                  </a:moveTo>
                  <a:lnTo>
                    <a:pt x="1795165" y="277113"/>
                  </a:lnTo>
                  <a:lnTo>
                    <a:pt x="1795165" y="241500"/>
                  </a:lnTo>
                  <a:lnTo>
                    <a:pt x="2052908" y="241500"/>
                  </a:lnTo>
                  <a:lnTo>
                    <a:pt x="2052908" y="277113"/>
                  </a:lnTo>
                  <a:close/>
                </a:path>
                <a:path w="3373120" h="296545">
                  <a:moveTo>
                    <a:pt x="2332211" y="191510"/>
                  </a:moveTo>
                  <a:lnTo>
                    <a:pt x="2100399" y="191510"/>
                  </a:lnTo>
                  <a:lnTo>
                    <a:pt x="2100399" y="80291"/>
                  </a:lnTo>
                  <a:lnTo>
                    <a:pt x="2288476" y="80291"/>
                  </a:lnTo>
                  <a:lnTo>
                    <a:pt x="2288476" y="41236"/>
                  </a:lnTo>
                  <a:lnTo>
                    <a:pt x="2100399" y="41236"/>
                  </a:lnTo>
                  <a:lnTo>
                    <a:pt x="2100399" y="4998"/>
                  </a:lnTo>
                  <a:lnTo>
                    <a:pt x="2328775" y="4998"/>
                  </a:lnTo>
                  <a:lnTo>
                    <a:pt x="2328775" y="115904"/>
                  </a:lnTo>
                  <a:lnTo>
                    <a:pt x="2140698" y="115904"/>
                  </a:lnTo>
                  <a:lnTo>
                    <a:pt x="2140698" y="155897"/>
                  </a:lnTo>
                  <a:lnTo>
                    <a:pt x="2332211" y="155897"/>
                  </a:lnTo>
                  <a:lnTo>
                    <a:pt x="2332211" y="191510"/>
                  </a:lnTo>
                  <a:close/>
                </a:path>
                <a:path w="3373120" h="296545">
                  <a:moveTo>
                    <a:pt x="2235361" y="241500"/>
                  </a:moveTo>
                  <a:lnTo>
                    <a:pt x="2195375" y="241500"/>
                  </a:lnTo>
                  <a:lnTo>
                    <a:pt x="2195375" y="191510"/>
                  </a:lnTo>
                  <a:lnTo>
                    <a:pt x="2235361" y="191510"/>
                  </a:lnTo>
                  <a:lnTo>
                    <a:pt x="2235361" y="241500"/>
                  </a:lnTo>
                  <a:close/>
                </a:path>
                <a:path w="3373120" h="296545">
                  <a:moveTo>
                    <a:pt x="2343459" y="277113"/>
                  </a:moveTo>
                  <a:lnTo>
                    <a:pt x="2085715" y="277113"/>
                  </a:lnTo>
                  <a:lnTo>
                    <a:pt x="2085715" y="241500"/>
                  </a:lnTo>
                  <a:lnTo>
                    <a:pt x="2343459" y="241500"/>
                  </a:lnTo>
                  <a:lnTo>
                    <a:pt x="2343459" y="277113"/>
                  </a:lnTo>
                  <a:close/>
                </a:path>
                <a:path w="3373120" h="296545">
                  <a:moveTo>
                    <a:pt x="2692744" y="234627"/>
                  </a:moveTo>
                  <a:lnTo>
                    <a:pt x="2595583" y="234627"/>
                  </a:lnTo>
                  <a:lnTo>
                    <a:pt x="2612640" y="233529"/>
                  </a:lnTo>
                  <a:lnTo>
                    <a:pt x="2628233" y="230292"/>
                  </a:lnTo>
                  <a:lnTo>
                    <a:pt x="2641716" y="225005"/>
                  </a:lnTo>
                  <a:lnTo>
                    <a:pt x="2652445" y="217756"/>
                  </a:lnTo>
                  <a:lnTo>
                    <a:pt x="2652445" y="0"/>
                  </a:lnTo>
                  <a:lnTo>
                    <a:pt x="2692744" y="0"/>
                  </a:lnTo>
                  <a:lnTo>
                    <a:pt x="2692744" y="115595"/>
                  </a:lnTo>
                  <a:lnTo>
                    <a:pt x="2737108" y="115595"/>
                  </a:lnTo>
                  <a:lnTo>
                    <a:pt x="2737108" y="151520"/>
                  </a:lnTo>
                  <a:lnTo>
                    <a:pt x="2692744" y="151520"/>
                  </a:lnTo>
                  <a:lnTo>
                    <a:pt x="2692744" y="234627"/>
                  </a:lnTo>
                  <a:close/>
                </a:path>
                <a:path w="3373120" h="296545">
                  <a:moveTo>
                    <a:pt x="2589335" y="270552"/>
                  </a:moveTo>
                  <a:lnTo>
                    <a:pt x="2464993" y="270552"/>
                  </a:lnTo>
                  <a:lnTo>
                    <a:pt x="2464993" y="3436"/>
                  </a:lnTo>
                  <a:lnTo>
                    <a:pt x="2504980" y="3436"/>
                  </a:lnTo>
                  <a:lnTo>
                    <a:pt x="2504980" y="234627"/>
                  </a:lnTo>
                  <a:lnTo>
                    <a:pt x="2692744" y="234627"/>
                  </a:lnTo>
                  <a:lnTo>
                    <a:pt x="2692744" y="251494"/>
                  </a:lnTo>
                  <a:lnTo>
                    <a:pt x="2652445" y="251494"/>
                  </a:lnTo>
                  <a:lnTo>
                    <a:pt x="2644779" y="259612"/>
                  </a:lnTo>
                  <a:lnTo>
                    <a:pt x="2630964" y="265592"/>
                  </a:lnTo>
                  <a:lnTo>
                    <a:pt x="2612111" y="269287"/>
                  </a:lnTo>
                  <a:lnTo>
                    <a:pt x="2589335" y="270552"/>
                  </a:lnTo>
                  <a:close/>
                </a:path>
                <a:path w="3373120" h="296545">
                  <a:moveTo>
                    <a:pt x="2692744" y="289609"/>
                  </a:moveTo>
                  <a:lnTo>
                    <a:pt x="2652445" y="289609"/>
                  </a:lnTo>
                  <a:lnTo>
                    <a:pt x="2652445" y="251494"/>
                  </a:lnTo>
                  <a:lnTo>
                    <a:pt x="2692744" y="251494"/>
                  </a:lnTo>
                  <a:lnTo>
                    <a:pt x="2692744" y="289609"/>
                  </a:lnTo>
                  <a:close/>
                </a:path>
                <a:path w="3373120" h="296545">
                  <a:moveTo>
                    <a:pt x="2990793" y="88099"/>
                  </a:moveTo>
                  <a:lnTo>
                    <a:pt x="2764917" y="88099"/>
                  </a:lnTo>
                  <a:lnTo>
                    <a:pt x="2764917" y="1874"/>
                  </a:lnTo>
                  <a:lnTo>
                    <a:pt x="2804903" y="1874"/>
                  </a:lnTo>
                  <a:lnTo>
                    <a:pt x="2804903" y="53423"/>
                  </a:lnTo>
                  <a:lnTo>
                    <a:pt x="2990793" y="53423"/>
                  </a:lnTo>
                  <a:lnTo>
                    <a:pt x="2990793" y="88099"/>
                  </a:lnTo>
                  <a:close/>
                </a:path>
                <a:path w="3373120" h="296545">
                  <a:moveTo>
                    <a:pt x="3007664" y="139648"/>
                  </a:moveTo>
                  <a:lnTo>
                    <a:pt x="2746171" y="139648"/>
                  </a:lnTo>
                  <a:lnTo>
                    <a:pt x="2746171" y="104973"/>
                  </a:lnTo>
                  <a:lnTo>
                    <a:pt x="3007664" y="104973"/>
                  </a:lnTo>
                  <a:lnTo>
                    <a:pt x="3007664" y="139648"/>
                  </a:lnTo>
                  <a:close/>
                </a:path>
                <a:path w="3373120" h="296545">
                  <a:moveTo>
                    <a:pt x="2896442" y="159646"/>
                  </a:moveTo>
                  <a:lnTo>
                    <a:pt x="2856768" y="159646"/>
                  </a:lnTo>
                  <a:lnTo>
                    <a:pt x="2856768" y="139648"/>
                  </a:lnTo>
                  <a:lnTo>
                    <a:pt x="2896442" y="139648"/>
                  </a:lnTo>
                  <a:lnTo>
                    <a:pt x="2896442" y="159646"/>
                  </a:lnTo>
                  <a:close/>
                </a:path>
                <a:path w="3373120" h="296545">
                  <a:moveTo>
                    <a:pt x="2995479" y="292421"/>
                  </a:moveTo>
                  <a:lnTo>
                    <a:pt x="2764917" y="292421"/>
                  </a:lnTo>
                  <a:lnTo>
                    <a:pt x="2764917" y="209008"/>
                  </a:lnTo>
                  <a:lnTo>
                    <a:pt x="2948932" y="209008"/>
                  </a:lnTo>
                  <a:lnTo>
                    <a:pt x="2948932" y="193072"/>
                  </a:lnTo>
                  <a:lnTo>
                    <a:pt x="2764917" y="193072"/>
                  </a:lnTo>
                  <a:lnTo>
                    <a:pt x="2764917" y="159646"/>
                  </a:lnTo>
                  <a:lnTo>
                    <a:pt x="2989231" y="159646"/>
                  </a:lnTo>
                  <a:lnTo>
                    <a:pt x="2989231" y="242434"/>
                  </a:lnTo>
                  <a:lnTo>
                    <a:pt x="2804903" y="242434"/>
                  </a:lnTo>
                  <a:lnTo>
                    <a:pt x="2804903" y="258683"/>
                  </a:lnTo>
                  <a:lnTo>
                    <a:pt x="2995479" y="258683"/>
                  </a:lnTo>
                  <a:lnTo>
                    <a:pt x="2995479" y="292421"/>
                  </a:lnTo>
                  <a:close/>
                </a:path>
                <a:path w="3373120" h="296545">
                  <a:moveTo>
                    <a:pt x="3372570" y="112158"/>
                  </a:moveTo>
                  <a:lnTo>
                    <a:pt x="3333521" y="112158"/>
                  </a:lnTo>
                  <a:lnTo>
                    <a:pt x="3333521" y="0"/>
                  </a:lnTo>
                  <a:lnTo>
                    <a:pt x="3372570" y="0"/>
                  </a:lnTo>
                  <a:lnTo>
                    <a:pt x="3372570" y="112158"/>
                  </a:lnTo>
                  <a:close/>
                </a:path>
                <a:path w="3373120" h="296545">
                  <a:moveTo>
                    <a:pt x="3312898" y="234939"/>
                  </a:moveTo>
                  <a:lnTo>
                    <a:pt x="3229482" y="234939"/>
                  </a:lnTo>
                  <a:lnTo>
                    <a:pt x="3241474" y="234212"/>
                  </a:lnTo>
                  <a:lnTo>
                    <a:pt x="3254244" y="231932"/>
                  </a:lnTo>
                  <a:lnTo>
                    <a:pt x="3265257" y="227954"/>
                  </a:lnTo>
                  <a:lnTo>
                    <a:pt x="3274161" y="222130"/>
                  </a:lnTo>
                  <a:lnTo>
                    <a:pt x="3274161" y="1874"/>
                  </a:lnTo>
                  <a:lnTo>
                    <a:pt x="3312898" y="1874"/>
                  </a:lnTo>
                  <a:lnTo>
                    <a:pt x="3312898" y="112158"/>
                  </a:lnTo>
                  <a:lnTo>
                    <a:pt x="3372570" y="112158"/>
                  </a:lnTo>
                  <a:lnTo>
                    <a:pt x="3372570" y="148083"/>
                  </a:lnTo>
                  <a:lnTo>
                    <a:pt x="3312898" y="148083"/>
                  </a:lnTo>
                  <a:lnTo>
                    <a:pt x="3312898" y="234939"/>
                  </a:lnTo>
                  <a:close/>
                </a:path>
                <a:path w="3373120" h="296545">
                  <a:moveTo>
                    <a:pt x="3220736" y="270552"/>
                  </a:moveTo>
                  <a:lnTo>
                    <a:pt x="3125449" y="270552"/>
                  </a:lnTo>
                  <a:lnTo>
                    <a:pt x="3125449" y="4998"/>
                  </a:lnTo>
                  <a:lnTo>
                    <a:pt x="3260724" y="4998"/>
                  </a:lnTo>
                  <a:lnTo>
                    <a:pt x="3260724" y="40611"/>
                  </a:lnTo>
                  <a:lnTo>
                    <a:pt x="3164499" y="40611"/>
                  </a:lnTo>
                  <a:lnTo>
                    <a:pt x="3164499" y="234939"/>
                  </a:lnTo>
                  <a:lnTo>
                    <a:pt x="3312898" y="234939"/>
                  </a:lnTo>
                  <a:lnTo>
                    <a:pt x="3312898" y="255868"/>
                  </a:lnTo>
                  <a:lnTo>
                    <a:pt x="3274161" y="255868"/>
                  </a:lnTo>
                  <a:lnTo>
                    <a:pt x="3268272" y="262512"/>
                  </a:lnTo>
                  <a:lnTo>
                    <a:pt x="3257054" y="267076"/>
                  </a:lnTo>
                  <a:lnTo>
                    <a:pt x="3241032" y="269707"/>
                  </a:lnTo>
                  <a:lnTo>
                    <a:pt x="3220736" y="270552"/>
                  </a:lnTo>
                  <a:close/>
                </a:path>
                <a:path w="3373120" h="296545">
                  <a:moveTo>
                    <a:pt x="3227297" y="234939"/>
                  </a:moveTo>
                  <a:lnTo>
                    <a:pt x="3190745" y="234939"/>
                  </a:lnTo>
                  <a:lnTo>
                    <a:pt x="3190745" y="40611"/>
                  </a:lnTo>
                  <a:lnTo>
                    <a:pt x="3229482" y="40611"/>
                  </a:lnTo>
                  <a:lnTo>
                    <a:pt x="3229482" y="234827"/>
                  </a:lnTo>
                  <a:lnTo>
                    <a:pt x="3227297" y="234939"/>
                  </a:lnTo>
                  <a:close/>
                </a:path>
                <a:path w="3373120" h="296545">
                  <a:moveTo>
                    <a:pt x="3372570" y="289609"/>
                  </a:moveTo>
                  <a:lnTo>
                    <a:pt x="3333521" y="289609"/>
                  </a:lnTo>
                  <a:lnTo>
                    <a:pt x="3333521" y="148083"/>
                  </a:lnTo>
                  <a:lnTo>
                    <a:pt x="3372570" y="148083"/>
                  </a:lnTo>
                  <a:lnTo>
                    <a:pt x="3372570" y="289609"/>
                  </a:lnTo>
                  <a:close/>
                </a:path>
                <a:path w="3373120" h="296545">
                  <a:moveTo>
                    <a:pt x="3229482" y="234939"/>
                  </a:moveTo>
                  <a:lnTo>
                    <a:pt x="3227297" y="234939"/>
                  </a:lnTo>
                  <a:lnTo>
                    <a:pt x="3229482" y="234827"/>
                  </a:lnTo>
                  <a:close/>
                </a:path>
                <a:path w="3373120" h="296545">
                  <a:moveTo>
                    <a:pt x="3312898" y="286173"/>
                  </a:moveTo>
                  <a:lnTo>
                    <a:pt x="3274161" y="286173"/>
                  </a:lnTo>
                  <a:lnTo>
                    <a:pt x="3274161" y="255868"/>
                  </a:lnTo>
                  <a:lnTo>
                    <a:pt x="3312898" y="255868"/>
                  </a:lnTo>
                  <a:lnTo>
                    <a:pt x="3312898" y="2861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94157" y="2058424"/>
            <a:ext cx="583565" cy="2061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160"/>
              </a:lnSpc>
              <a:spcBef>
                <a:spcPts val="100"/>
              </a:spcBef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ts val="3160"/>
              </a:lnSpc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Wingdings"/>
              <a:cs typeface="Wingdings"/>
            </a:endParaRPr>
          </a:p>
          <a:p>
            <a:pPr marL="12700">
              <a:lnSpc>
                <a:spcPts val="3160"/>
              </a:lnSpc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</a:t>
            </a:r>
            <a:endParaRPr sz="2700">
              <a:latin typeface="Wingdings"/>
              <a:cs typeface="Wingdings"/>
            </a:endParaRPr>
          </a:p>
          <a:p>
            <a:pPr marL="413384">
              <a:lnSpc>
                <a:spcPts val="3160"/>
              </a:lnSpc>
            </a:pPr>
            <a:r>
              <a:rPr dirty="0" sz="2700">
                <a:solidFill>
                  <a:srgbClr val="F9B8A3"/>
                </a:solidFill>
                <a:latin typeface="Wingdings"/>
                <a:cs typeface="Wingdings"/>
              </a:rPr>
              <a:t></a:t>
            </a:r>
            <a:endParaRPr sz="2700">
              <a:latin typeface="Wingdings"/>
              <a:cs typeface="Wingding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861" y="3752480"/>
            <a:ext cx="5057138" cy="3233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@Á˝</dc:creator>
  <dc:title>Microsoft PowerPoint - Rpt0—˛ 3 _0707_\–.pptx</dc:title>
  <dcterms:created xsi:type="dcterms:W3CDTF">2022-09-07T21:40:17Z</dcterms:created>
  <dcterms:modified xsi:type="dcterms:W3CDTF">2022-09-07T21:40:17Z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2022-08-05T00:00:00Z</vt:filetime>
  </property>
  <property fmtid="{D5CDD505-2E9C-101B-9397-08002B2CF9AE}" pid="3" name="LastSaved">
    <vt:filetime>2022-09-07T00:00:00Z</vt:filetime>
  </property>
</Properties>
</file>